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328" r:id="rId3"/>
    <p:sldId id="333" r:id="rId4"/>
    <p:sldId id="329" r:id="rId5"/>
    <p:sldId id="330" r:id="rId6"/>
    <p:sldId id="352" r:id="rId7"/>
    <p:sldId id="332" r:id="rId8"/>
    <p:sldId id="345" r:id="rId9"/>
    <p:sldId id="346" r:id="rId10"/>
    <p:sldId id="347" r:id="rId11"/>
    <p:sldId id="348" r:id="rId12"/>
    <p:sldId id="349" r:id="rId13"/>
    <p:sldId id="350" r:id="rId14"/>
    <p:sldId id="34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168" userDrawn="1">
          <p15:clr>
            <a:srgbClr val="A4A3A4"/>
          </p15:clr>
        </p15:guide>
        <p15:guide id="4" pos="7512" userDrawn="1">
          <p15:clr>
            <a:srgbClr val="A4A3A4"/>
          </p15:clr>
        </p15:guide>
        <p15:guide id="5" orient="horz" pos="624" userDrawn="1">
          <p15:clr>
            <a:srgbClr val="A4A3A4"/>
          </p15:clr>
        </p15:guide>
        <p15:guide id="6" orient="horz" pos="23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63" autoAdjust="0"/>
    <p:restoredTop sz="94660"/>
  </p:normalViewPr>
  <p:slideViewPr>
    <p:cSldViewPr snapToGrid="0" showGuides="1">
      <p:cViewPr varScale="1">
        <p:scale>
          <a:sx n="128" d="100"/>
          <a:sy n="128" d="100"/>
        </p:scale>
        <p:origin x="696" y="176"/>
      </p:cViewPr>
      <p:guideLst>
        <p:guide orient="horz" pos="3960"/>
        <p:guide pos="3840"/>
        <p:guide pos="168"/>
        <p:guide pos="7512"/>
        <p:guide orient="horz" pos="624"/>
        <p:guide orient="horz" pos="23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FEF3D-1873-4E02-8857-4665CC7C9BA7}" type="datetimeFigureOut">
              <a:rPr lang="en-US" smtClean="0"/>
              <a:t>9/16/23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9E740-CA90-48AA-9ED2-7414A114A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989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E1BD9-F409-4EF7-8237-F3D5E2CB0B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551806-4AC1-4A77-BCEC-C03DE3D1CA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EB9660-0AD9-444E-974C-7C2084817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A856-5214-4FC5-9C87-E1F4F2F92D0D}" type="datetimeFigureOut">
              <a:rPr lang="en-US" smtClean="0"/>
              <a:t>9/16/23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30D760-6C55-4684-AE8B-F244EDCFD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A1762C-BE25-45C5-BA09-D9DD55001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D205E-34E0-4D4E-B6CF-D546C5444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284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90C1A-FA68-46B1-8D6D-C9DCE7DFA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EB6FCD-629D-4BCF-A076-E74413FE56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E0017E-AECE-46E6-A6BD-50C209D84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A856-5214-4FC5-9C87-E1F4F2F92D0D}" type="datetimeFigureOut">
              <a:rPr lang="en-US" smtClean="0"/>
              <a:t>9/16/23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DE3A58-4458-4AE3-B591-6C26C27DA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5156F-50FE-4720-8636-FBC0CEE5B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D205E-34E0-4D4E-B6CF-D546C5444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359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9F9B05-7D82-48EA-801F-CA3F48155B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CAD148-A404-4229-B9D3-936E7AE055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FE5245-69E2-4609-B6A1-2FD1DE3D5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A856-5214-4FC5-9C87-E1F4F2F92D0D}" type="datetimeFigureOut">
              <a:rPr lang="en-US" smtClean="0"/>
              <a:t>9/16/23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39EA0F-E244-4415-87BD-2F934D2C7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468E52-B594-4BB5-AE57-7A77F6411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D205E-34E0-4D4E-B6CF-D546C5444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707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E2A76-9992-4B93-8D9F-A613CDC1F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D837C-59F1-4A4F-B74B-CE03689882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145296-A96B-47E4-B806-0CF162384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A856-5214-4FC5-9C87-E1F4F2F92D0D}" type="datetimeFigureOut">
              <a:rPr lang="en-US" smtClean="0"/>
              <a:t>9/16/23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72412E-CD81-491F-AF13-B7B4FC889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CE824-EB21-4D2C-85E8-87FFE741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D205E-34E0-4D4E-B6CF-D546C5444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426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D6BE3-483D-4C29-90DA-C14F9658C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ADEF3C-F3CC-4ED6-AEF4-EB0D8707A9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33A623-E21F-424A-A0BE-6FB227816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A856-5214-4FC5-9C87-E1F4F2F92D0D}" type="datetimeFigureOut">
              <a:rPr lang="en-US" smtClean="0"/>
              <a:t>9/16/23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6617C-4041-40FF-B5CB-2813AB7B9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05C6C6-608E-4F5B-98A2-28F77096D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D205E-34E0-4D4E-B6CF-D546C5444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376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9706F-005B-4636-B612-247CD928E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61F74-3D73-4EAC-90F3-6D5997BC51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80820D-45A5-4019-9755-3C50397B28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F3ED93-CDC5-4F5C-AC81-A3C0A52CF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A856-5214-4FC5-9C87-E1F4F2F92D0D}" type="datetimeFigureOut">
              <a:rPr lang="en-US" smtClean="0"/>
              <a:t>9/16/23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95E7-5CD7-4BC7-950C-8037F0CC8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C1B08-289A-48E4-9705-EC8F13EEB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D205E-34E0-4D4E-B6CF-D546C5444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300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272FF-A0CD-48F7-88BA-3A25899F6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889913-EB77-4E69-A508-05933B0DF2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27D418-5631-43CC-B4F9-CEF547918E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38340A-399A-4FDE-8201-BDB29B85AD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4B52BD-627E-4820-9C22-EA95567CD9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CC2E96-AE2C-4552-ACCD-415CF1249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A856-5214-4FC5-9C87-E1F4F2F92D0D}" type="datetimeFigureOut">
              <a:rPr lang="en-US" smtClean="0"/>
              <a:t>9/16/23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0834FD-EA39-4CA5-AEF1-C55C3A0D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31BE10-91CF-4647-8B97-F65C44E6F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D205E-34E0-4D4E-B6CF-D546C5444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519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A35A6-447C-4A92-80F9-0F9972F14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B8D23C-18B2-4A06-90F8-729A45D39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A856-5214-4FC5-9C87-E1F4F2F92D0D}" type="datetimeFigureOut">
              <a:rPr lang="en-US" smtClean="0"/>
              <a:t>9/16/23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C70DE1-9775-4B2C-AA12-C9A055950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F88B3F-DC2F-4BCC-A55B-75D9ED2E5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D205E-34E0-4D4E-B6CF-D546C5444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458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EB6CE9-D962-46FF-9E7A-2391CD75A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A856-5214-4FC5-9C87-E1F4F2F92D0D}" type="datetimeFigureOut">
              <a:rPr lang="en-US" smtClean="0"/>
              <a:t>9/16/23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7574D7-7592-45AB-8139-E18CBC913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0646CC-E651-4536-8649-7C73267C3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D205E-34E0-4D4E-B6CF-D546C5444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1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51A95-53FD-46AE-912D-9B7E7DD55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92F760-7DB1-4178-82B5-77FD32C7E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CB1E97-B616-4885-81EC-4ED6B3901C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F6A400-2B76-47E4-8D34-557CD1865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A856-5214-4FC5-9C87-E1F4F2F92D0D}" type="datetimeFigureOut">
              <a:rPr lang="en-US" smtClean="0"/>
              <a:t>9/16/23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78225C-1BE4-49E4-97E7-F07644E2E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E6A69F-1F69-4328-9CB4-CDE124A08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D205E-34E0-4D4E-B6CF-D546C5444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44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0FF0E-872D-4D7B-A68F-64A494D7A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885D58-F8AE-43A2-87D5-4437DB2F4D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14E315-0146-484D-9208-E3B3170F0C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029B0F-3FD8-4F1B-B453-A754E2997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A856-5214-4FC5-9C87-E1F4F2F92D0D}" type="datetimeFigureOut">
              <a:rPr lang="en-US" smtClean="0"/>
              <a:t>9/16/23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CFCACD-AC4D-498A-B630-ECB8C3EF1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017543-646F-4096-A644-763DC6320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D205E-34E0-4D4E-B6CF-D546C5444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985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37E470-050A-447C-A83E-00D328B16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F1F0B7-6869-43B5-A523-84BAFB9D3B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69ED01-80BB-43BE-ABB3-B712AC4750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1A856-5214-4FC5-9C87-E1F4F2F92D0D}" type="datetimeFigureOut">
              <a:rPr lang="en-US" smtClean="0"/>
              <a:t>9/16/23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4F3699-513D-48BE-8434-3B7FADA16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A9D33-378C-4291-A356-E9F9A5D2F9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D205E-34E0-4D4E-B6CF-D546C5444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488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4.png"/><Relationship Id="rId7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00D39BF-1365-4396-85E4-B282C97F2348}"/>
              </a:ext>
            </a:extLst>
          </p:cNvPr>
          <p:cNvSpPr/>
          <p:nvPr/>
        </p:nvSpPr>
        <p:spPr>
          <a:xfrm>
            <a:off x="0" y="1485692"/>
            <a:ext cx="12192000" cy="3887031"/>
          </a:xfrm>
          <a:prstGeom prst="rect">
            <a:avLst/>
          </a:prstGeom>
          <a:pattFill prst="dkUpDiag">
            <a:fgClr>
              <a:schemeClr val="tx2"/>
            </a:fgClr>
            <a:bgClr>
              <a:schemeClr val="tx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54DE71-EDF1-454A-98CB-6A5B30AE1215}"/>
              </a:ext>
            </a:extLst>
          </p:cNvPr>
          <p:cNvSpPr/>
          <p:nvPr/>
        </p:nvSpPr>
        <p:spPr>
          <a:xfrm>
            <a:off x="863600" y="1028492"/>
            <a:ext cx="3949700" cy="4800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0F414CA8-9AAD-4C2C-A88A-8A74E8E805B8}"/>
              </a:ext>
            </a:extLst>
          </p:cNvPr>
          <p:cNvSpPr/>
          <p:nvPr/>
        </p:nvSpPr>
        <p:spPr>
          <a:xfrm flipV="1">
            <a:off x="4813300" y="5372308"/>
            <a:ext cx="228600" cy="457200"/>
          </a:xfrm>
          <a:prstGeom prst="rtTriangl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2C375972-9C28-4C3B-94C7-BDAC3A5EB1C4}"/>
              </a:ext>
            </a:extLst>
          </p:cNvPr>
          <p:cNvSpPr/>
          <p:nvPr/>
        </p:nvSpPr>
        <p:spPr>
          <a:xfrm>
            <a:off x="4813300" y="1028492"/>
            <a:ext cx="228600" cy="457200"/>
          </a:xfrm>
          <a:prstGeom prst="rtTriangl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2DB6D3-732C-4FB9-AA9C-FCB2162A76E6}"/>
              </a:ext>
            </a:extLst>
          </p:cNvPr>
          <p:cNvSpPr txBox="1"/>
          <p:nvPr/>
        </p:nvSpPr>
        <p:spPr>
          <a:xfrm>
            <a:off x="1180483" y="3783211"/>
            <a:ext cx="3440678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IN" sz="4000" b="1" dirty="0">
                <a:solidFill>
                  <a:schemeClr val="bg1"/>
                </a:solidFill>
                <a:latin typeface="+mj-lt"/>
              </a:rPr>
              <a:t>Mall &amp; Retails</a:t>
            </a:r>
          </a:p>
          <a:p>
            <a:r>
              <a:rPr lang="en-IN" sz="4000" b="1" dirty="0">
                <a:solidFill>
                  <a:schemeClr val="bg1"/>
                </a:solidFill>
                <a:latin typeface="+mj-lt"/>
              </a:rPr>
              <a:t>Solution </a:t>
            </a:r>
            <a:endParaRPr lang="id-ID" sz="40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51795D9E-DCC6-488C-B2AB-C569F324FE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392" y="3583781"/>
            <a:ext cx="6390043" cy="162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579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A700BB0A-F736-49BA-B2CB-87DC4586906D}"/>
              </a:ext>
            </a:extLst>
          </p:cNvPr>
          <p:cNvGrpSpPr/>
          <p:nvPr/>
        </p:nvGrpSpPr>
        <p:grpSpPr>
          <a:xfrm>
            <a:off x="0" y="171450"/>
            <a:ext cx="12192000" cy="742950"/>
            <a:chOff x="0" y="171450"/>
            <a:chExt cx="12192000" cy="74295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C69D153-035E-445F-A22C-A0A4A7E7FA01}"/>
                </a:ext>
              </a:extLst>
            </p:cNvPr>
            <p:cNvSpPr/>
            <p:nvPr/>
          </p:nvSpPr>
          <p:spPr>
            <a:xfrm>
              <a:off x="0" y="266700"/>
              <a:ext cx="12192000" cy="55245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EAFA0D3-4F02-4564-868F-7B23A92CA5DA}"/>
                </a:ext>
              </a:extLst>
            </p:cNvPr>
            <p:cNvGrpSpPr/>
            <p:nvPr/>
          </p:nvGrpSpPr>
          <p:grpSpPr>
            <a:xfrm>
              <a:off x="271463" y="171450"/>
              <a:ext cx="790575" cy="742950"/>
              <a:chOff x="11182350" y="171450"/>
              <a:chExt cx="790575" cy="742950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F67F46E-4DB3-4EFD-82B7-61C976CE2B84}"/>
                  </a:ext>
                </a:extLst>
              </p:cNvPr>
              <p:cNvSpPr/>
              <p:nvPr/>
            </p:nvSpPr>
            <p:spPr>
              <a:xfrm>
                <a:off x="11182350" y="171450"/>
                <a:ext cx="742950" cy="74295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Right Triangle 4">
                <a:extLst>
                  <a:ext uri="{FF2B5EF4-FFF2-40B4-BE49-F238E27FC236}">
                    <a16:creationId xmlns:a16="http://schemas.microsoft.com/office/drawing/2014/main" id="{DA0FFA55-54B3-40E8-B647-2537CB6023FA}"/>
                  </a:ext>
                </a:extLst>
              </p:cNvPr>
              <p:cNvSpPr/>
              <p:nvPr/>
            </p:nvSpPr>
            <p:spPr>
              <a:xfrm>
                <a:off x="11925300" y="171450"/>
                <a:ext cx="47625" cy="95250"/>
              </a:xfrm>
              <a:prstGeom prst="rtTriangl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Right Triangle 5">
                <a:extLst>
                  <a:ext uri="{FF2B5EF4-FFF2-40B4-BE49-F238E27FC236}">
                    <a16:creationId xmlns:a16="http://schemas.microsoft.com/office/drawing/2014/main" id="{16CA8BD4-DBFF-47F9-A57B-47E2AE2D4939}"/>
                  </a:ext>
                </a:extLst>
              </p:cNvPr>
              <p:cNvSpPr/>
              <p:nvPr/>
            </p:nvSpPr>
            <p:spPr>
              <a:xfrm flipV="1">
                <a:off x="11925300" y="819150"/>
                <a:ext cx="47625" cy="95250"/>
              </a:xfrm>
              <a:prstGeom prst="rtTriangl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C01FFB7-AE29-4CD7-AA0F-39648B87925C}"/>
                </a:ext>
              </a:extLst>
            </p:cNvPr>
            <p:cNvGrpSpPr/>
            <p:nvPr/>
          </p:nvGrpSpPr>
          <p:grpSpPr>
            <a:xfrm>
              <a:off x="10377997" y="335682"/>
              <a:ext cx="1728684" cy="408944"/>
              <a:chOff x="10377997" y="335682"/>
              <a:chExt cx="1728684" cy="408944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5A152C1-CCB8-4DC9-ADC3-2E1B69B19D12}"/>
                  </a:ext>
                </a:extLst>
              </p:cNvPr>
              <p:cNvSpPr/>
              <p:nvPr/>
            </p:nvSpPr>
            <p:spPr>
              <a:xfrm>
                <a:off x="10377997" y="335682"/>
                <a:ext cx="1728684" cy="4089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pic>
            <p:nvPicPr>
              <p:cNvPr id="16" name="Picture 15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67F5C11E-BFD9-4F2E-AD81-503E4AE5CC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22387" y="358127"/>
                <a:ext cx="1645991" cy="365125"/>
              </a:xfrm>
              <a:prstGeom prst="rect">
                <a:avLst/>
              </a:prstGeom>
            </p:spPr>
          </p:pic>
        </p:grp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5C74FCE-67F3-40E5-8E00-405A2EB291D1}"/>
              </a:ext>
            </a:extLst>
          </p:cNvPr>
          <p:cNvSpPr txBox="1"/>
          <p:nvPr/>
        </p:nvSpPr>
        <p:spPr>
          <a:xfrm>
            <a:off x="1285876" y="327481"/>
            <a:ext cx="963612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IN" sz="2800" dirty="0">
                <a:solidFill>
                  <a:schemeClr val="bg1"/>
                </a:solidFill>
                <a:latin typeface="+mj-lt"/>
              </a:rPr>
              <a:t>Making you more aware of your customers/visitors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1" name="Content Placeholder 2">
            <a:extLst>
              <a:ext uri="{FF2B5EF4-FFF2-40B4-BE49-F238E27FC236}">
                <a16:creationId xmlns:a16="http://schemas.microsoft.com/office/drawing/2014/main" id="{E2331B31-1725-4193-B151-3C56039419CA}"/>
              </a:ext>
            </a:extLst>
          </p:cNvPr>
          <p:cNvSpPr txBox="1">
            <a:spLocks/>
          </p:cNvSpPr>
          <p:nvPr/>
        </p:nvSpPr>
        <p:spPr>
          <a:xfrm>
            <a:off x="4939677" y="977104"/>
            <a:ext cx="7252323" cy="578767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Shining Bot provides the following insights:</a:t>
            </a:r>
          </a:p>
          <a:p>
            <a:pPr lvl="1">
              <a:lnSpc>
                <a:spcPct val="120000"/>
              </a:lnSpc>
            </a:pPr>
            <a:r>
              <a:rPr lang="en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Registration details (provided by visitor)</a:t>
            </a:r>
          </a:p>
          <a:p>
            <a:pPr lvl="1">
              <a:lnSpc>
                <a:spcPct val="120000"/>
              </a:lnSpc>
            </a:pPr>
            <a:r>
              <a:rPr lang="en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Mobile number (verified by OTP)</a:t>
            </a:r>
          </a:p>
          <a:p>
            <a:pPr lvl="1">
              <a:lnSpc>
                <a:spcPct val="120000"/>
              </a:lnSpc>
            </a:pPr>
            <a:r>
              <a:rPr lang="en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Devices used (Automatic detection)</a:t>
            </a:r>
          </a:p>
          <a:p>
            <a:pPr lvl="1">
              <a:lnSpc>
                <a:spcPct val="120000"/>
              </a:lnSpc>
            </a:pPr>
            <a:r>
              <a:rPr lang="en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 spent &amp; Visiting pattern &amp; trends</a:t>
            </a:r>
          </a:p>
          <a:p>
            <a:pPr lvl="1">
              <a:lnSpc>
                <a:spcPct val="120000"/>
              </a:lnSpc>
            </a:pPr>
            <a:r>
              <a:rPr lang="en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Locations visited and time spent at each location</a:t>
            </a:r>
          </a:p>
          <a:p>
            <a:pPr>
              <a:lnSpc>
                <a:spcPct val="120000"/>
              </a:lnSpc>
            </a:pP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Additional Omicron insights</a:t>
            </a:r>
          </a:p>
          <a:p>
            <a:pPr lvl="1">
              <a:lnSpc>
                <a:spcPct val="120000"/>
              </a:lnSpc>
            </a:pPr>
            <a:r>
              <a:rPr lang="en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Profiling &amp; Classification identifying the economic status</a:t>
            </a:r>
          </a:p>
          <a:p>
            <a:pPr lvl="1">
              <a:lnSpc>
                <a:spcPct val="120000"/>
              </a:lnSpc>
            </a:pPr>
            <a:r>
              <a:rPr lang="en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 / Service interested in</a:t>
            </a:r>
          </a:p>
          <a:p>
            <a:pPr lvl="1">
              <a:lnSpc>
                <a:spcPct val="120000"/>
              </a:lnSpc>
            </a:pPr>
            <a:r>
              <a:rPr lang="en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Customer Dwell Time – KPI report</a:t>
            </a:r>
          </a:p>
          <a:p>
            <a:pPr lvl="1">
              <a:lnSpc>
                <a:spcPct val="120000"/>
              </a:lnSpc>
            </a:pPr>
            <a:r>
              <a:rPr lang="en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Customer Retention – KPI report</a:t>
            </a:r>
          </a:p>
          <a:p>
            <a:pPr lvl="1">
              <a:lnSpc>
                <a:spcPct val="120000"/>
              </a:lnSpc>
            </a:pPr>
            <a:r>
              <a:rPr lang="en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Customer Satisfaction – KPI report</a:t>
            </a:r>
          </a:p>
          <a:p>
            <a:pPr lvl="1">
              <a:lnSpc>
                <a:spcPct val="120000"/>
              </a:lnSpc>
            </a:pPr>
            <a:r>
              <a:rPr lang="en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Sentiment analysis on feedbacks provided</a:t>
            </a:r>
          </a:p>
          <a:p>
            <a:pPr lvl="1">
              <a:lnSpc>
                <a:spcPct val="120000"/>
              </a:lnSpc>
            </a:pPr>
            <a:endParaRPr lang="en-I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0" descr="A picture containing flower&#10;&#10;Description automatically generated">
            <a:extLst>
              <a:ext uri="{FF2B5EF4-FFF2-40B4-BE49-F238E27FC236}">
                <a16:creationId xmlns:a16="http://schemas.microsoft.com/office/drawing/2014/main" id="{68384C5B-6EE9-4669-BD21-27377892AE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27" y="1579475"/>
            <a:ext cx="4400550" cy="4705350"/>
          </a:xfrm>
          <a:prstGeom prst="rect">
            <a:avLst/>
          </a:prstGeom>
        </p:spPr>
      </p:pic>
      <p:grpSp>
        <p:nvGrpSpPr>
          <p:cNvPr id="25" name="Group">
            <a:extLst>
              <a:ext uri="{FF2B5EF4-FFF2-40B4-BE49-F238E27FC236}">
                <a16:creationId xmlns:a16="http://schemas.microsoft.com/office/drawing/2014/main" id="{25415A79-555B-4843-BC52-68EBF6DC9608}"/>
              </a:ext>
            </a:extLst>
          </p:cNvPr>
          <p:cNvGrpSpPr/>
          <p:nvPr/>
        </p:nvGrpSpPr>
        <p:grpSpPr>
          <a:xfrm>
            <a:off x="437187" y="344794"/>
            <a:ext cx="395818" cy="395818"/>
            <a:chOff x="0" y="0"/>
            <a:chExt cx="791634" cy="791634"/>
          </a:xfrm>
          <a:solidFill>
            <a:schemeClr val="tx1"/>
          </a:solidFill>
        </p:grpSpPr>
        <p:sp>
          <p:nvSpPr>
            <p:cNvPr id="26" name="Shape">
              <a:extLst>
                <a:ext uri="{FF2B5EF4-FFF2-40B4-BE49-F238E27FC236}">
                  <a16:creationId xmlns:a16="http://schemas.microsoft.com/office/drawing/2014/main" id="{CE25BF56-043A-4C05-99AA-6EF667733917}"/>
                </a:ext>
              </a:extLst>
            </p:cNvPr>
            <p:cNvSpPr/>
            <p:nvPr/>
          </p:nvSpPr>
          <p:spPr>
            <a:xfrm>
              <a:off x="-1" y="-1"/>
              <a:ext cx="791636" cy="791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41" y="0"/>
                    <a:pt x="0" y="4841"/>
                    <a:pt x="0" y="10800"/>
                  </a:cubicBezTo>
                  <a:cubicBezTo>
                    <a:pt x="0" y="16759"/>
                    <a:pt x="4841" y="21600"/>
                    <a:pt x="10800" y="21600"/>
                  </a:cubicBezTo>
                  <a:cubicBezTo>
                    <a:pt x="16759" y="21600"/>
                    <a:pt x="21600" y="16759"/>
                    <a:pt x="21600" y="10800"/>
                  </a:cubicBezTo>
                  <a:cubicBezTo>
                    <a:pt x="21600" y="4841"/>
                    <a:pt x="16759" y="0"/>
                    <a:pt x="10800" y="0"/>
                  </a:cubicBezTo>
                  <a:close/>
                  <a:moveTo>
                    <a:pt x="10800" y="20297"/>
                  </a:moveTo>
                  <a:cubicBezTo>
                    <a:pt x="5586" y="20297"/>
                    <a:pt x="1303" y="16014"/>
                    <a:pt x="1303" y="10800"/>
                  </a:cubicBezTo>
                  <a:cubicBezTo>
                    <a:pt x="1303" y="5586"/>
                    <a:pt x="5586" y="1303"/>
                    <a:pt x="10800" y="1303"/>
                  </a:cubicBezTo>
                  <a:cubicBezTo>
                    <a:pt x="16014" y="1303"/>
                    <a:pt x="20297" y="5586"/>
                    <a:pt x="20297" y="10800"/>
                  </a:cubicBezTo>
                  <a:cubicBezTo>
                    <a:pt x="20297" y="16014"/>
                    <a:pt x="16014" y="20297"/>
                    <a:pt x="10800" y="20297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t">
              <a:noAutofit/>
            </a:bodyPr>
            <a:lstStyle/>
            <a:p>
              <a:pPr defTabSz="609600" hangingPunct="0">
                <a:defRPr/>
              </a:pPr>
              <a:endParaRPr sz="2400" kern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27" name="Shape">
              <a:extLst>
                <a:ext uri="{FF2B5EF4-FFF2-40B4-BE49-F238E27FC236}">
                  <a16:creationId xmlns:a16="http://schemas.microsoft.com/office/drawing/2014/main" id="{F598312C-F1C9-4DA6-A20B-3CEBD4BB1463}"/>
                </a:ext>
              </a:extLst>
            </p:cNvPr>
            <p:cNvSpPr/>
            <p:nvPr/>
          </p:nvSpPr>
          <p:spPr>
            <a:xfrm>
              <a:off x="148168" y="444498"/>
              <a:ext cx="491067" cy="1481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300" y="0"/>
                  </a:moveTo>
                  <a:cubicBezTo>
                    <a:pt x="18600" y="8836"/>
                    <a:pt x="15000" y="14727"/>
                    <a:pt x="10800" y="14727"/>
                  </a:cubicBezTo>
                  <a:cubicBezTo>
                    <a:pt x="6600" y="14727"/>
                    <a:pt x="3000" y="8836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000" y="12764"/>
                    <a:pt x="5400" y="21600"/>
                    <a:pt x="10800" y="21600"/>
                  </a:cubicBezTo>
                  <a:cubicBezTo>
                    <a:pt x="16200" y="21600"/>
                    <a:pt x="18600" y="12764"/>
                    <a:pt x="21600" y="0"/>
                  </a:cubicBezTo>
                  <a:lnTo>
                    <a:pt x="21300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t">
              <a:noAutofit/>
            </a:bodyPr>
            <a:lstStyle/>
            <a:p>
              <a:pPr defTabSz="609600" hangingPunct="0">
                <a:defRPr/>
              </a:pPr>
              <a:endParaRPr sz="2400" kern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28" name="Oval">
              <a:extLst>
                <a:ext uri="{FF2B5EF4-FFF2-40B4-BE49-F238E27FC236}">
                  <a16:creationId xmlns:a16="http://schemas.microsoft.com/office/drawing/2014/main" id="{1FC51BA3-FC04-4ECF-B671-841938D973BA}"/>
                </a:ext>
              </a:extLst>
            </p:cNvPr>
            <p:cNvSpPr/>
            <p:nvPr/>
          </p:nvSpPr>
          <p:spPr>
            <a:xfrm>
              <a:off x="245533" y="198965"/>
              <a:ext cx="101601" cy="148172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t">
              <a:noAutofit/>
            </a:bodyPr>
            <a:lstStyle/>
            <a:p>
              <a:pPr defTabSz="609600" hangingPunct="0">
                <a:defRPr/>
              </a:pPr>
              <a:endParaRPr sz="2400" kern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29" name="Oval">
              <a:extLst>
                <a:ext uri="{FF2B5EF4-FFF2-40B4-BE49-F238E27FC236}">
                  <a16:creationId xmlns:a16="http://schemas.microsoft.com/office/drawing/2014/main" id="{CD735865-D10F-417C-BA19-0F7CC2EC42C4}"/>
                </a:ext>
              </a:extLst>
            </p:cNvPr>
            <p:cNvSpPr/>
            <p:nvPr/>
          </p:nvSpPr>
          <p:spPr>
            <a:xfrm>
              <a:off x="440266" y="198965"/>
              <a:ext cx="105836" cy="148172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t">
              <a:noAutofit/>
            </a:bodyPr>
            <a:lstStyle/>
            <a:p>
              <a:pPr defTabSz="609600" hangingPunct="0">
                <a:defRPr/>
              </a:pPr>
              <a:endParaRPr sz="2400" kern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661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1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A700BB0A-F736-49BA-B2CB-87DC4586906D}"/>
              </a:ext>
            </a:extLst>
          </p:cNvPr>
          <p:cNvGrpSpPr/>
          <p:nvPr/>
        </p:nvGrpSpPr>
        <p:grpSpPr>
          <a:xfrm>
            <a:off x="0" y="171450"/>
            <a:ext cx="12192000" cy="742950"/>
            <a:chOff x="0" y="171450"/>
            <a:chExt cx="12192000" cy="74295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C69D153-035E-445F-A22C-A0A4A7E7FA01}"/>
                </a:ext>
              </a:extLst>
            </p:cNvPr>
            <p:cNvSpPr/>
            <p:nvPr/>
          </p:nvSpPr>
          <p:spPr>
            <a:xfrm>
              <a:off x="0" y="266700"/>
              <a:ext cx="12192000" cy="55245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EAFA0D3-4F02-4564-868F-7B23A92CA5DA}"/>
                </a:ext>
              </a:extLst>
            </p:cNvPr>
            <p:cNvGrpSpPr/>
            <p:nvPr/>
          </p:nvGrpSpPr>
          <p:grpSpPr>
            <a:xfrm>
              <a:off x="271463" y="171450"/>
              <a:ext cx="790575" cy="742950"/>
              <a:chOff x="11182350" y="171450"/>
              <a:chExt cx="790575" cy="742950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F67F46E-4DB3-4EFD-82B7-61C976CE2B84}"/>
                  </a:ext>
                </a:extLst>
              </p:cNvPr>
              <p:cNvSpPr/>
              <p:nvPr/>
            </p:nvSpPr>
            <p:spPr>
              <a:xfrm>
                <a:off x="11182350" y="171450"/>
                <a:ext cx="742950" cy="74295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Right Triangle 4">
                <a:extLst>
                  <a:ext uri="{FF2B5EF4-FFF2-40B4-BE49-F238E27FC236}">
                    <a16:creationId xmlns:a16="http://schemas.microsoft.com/office/drawing/2014/main" id="{DA0FFA55-54B3-40E8-B647-2537CB6023FA}"/>
                  </a:ext>
                </a:extLst>
              </p:cNvPr>
              <p:cNvSpPr/>
              <p:nvPr/>
            </p:nvSpPr>
            <p:spPr>
              <a:xfrm>
                <a:off x="11925300" y="171450"/>
                <a:ext cx="47625" cy="95250"/>
              </a:xfrm>
              <a:prstGeom prst="rtTriangl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Right Triangle 5">
                <a:extLst>
                  <a:ext uri="{FF2B5EF4-FFF2-40B4-BE49-F238E27FC236}">
                    <a16:creationId xmlns:a16="http://schemas.microsoft.com/office/drawing/2014/main" id="{16CA8BD4-DBFF-47F9-A57B-47E2AE2D4939}"/>
                  </a:ext>
                </a:extLst>
              </p:cNvPr>
              <p:cNvSpPr/>
              <p:nvPr/>
            </p:nvSpPr>
            <p:spPr>
              <a:xfrm flipV="1">
                <a:off x="11925300" y="819150"/>
                <a:ext cx="47625" cy="95250"/>
              </a:xfrm>
              <a:prstGeom prst="rtTriangl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C01FFB7-AE29-4CD7-AA0F-39648B87925C}"/>
                </a:ext>
              </a:extLst>
            </p:cNvPr>
            <p:cNvGrpSpPr/>
            <p:nvPr/>
          </p:nvGrpSpPr>
          <p:grpSpPr>
            <a:xfrm>
              <a:off x="10377997" y="335682"/>
              <a:ext cx="1728684" cy="408944"/>
              <a:chOff x="10377997" y="335682"/>
              <a:chExt cx="1728684" cy="408944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5A152C1-CCB8-4DC9-ADC3-2E1B69B19D12}"/>
                  </a:ext>
                </a:extLst>
              </p:cNvPr>
              <p:cNvSpPr/>
              <p:nvPr/>
            </p:nvSpPr>
            <p:spPr>
              <a:xfrm>
                <a:off x="10377997" y="335682"/>
                <a:ext cx="1728684" cy="4089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pic>
            <p:nvPicPr>
              <p:cNvPr id="16" name="Picture 15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67F5C11E-BFD9-4F2E-AD81-503E4AE5CC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22387" y="358127"/>
                <a:ext cx="1645991" cy="365125"/>
              </a:xfrm>
              <a:prstGeom prst="rect">
                <a:avLst/>
              </a:prstGeom>
            </p:spPr>
          </p:pic>
        </p:grp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5C74FCE-67F3-40E5-8E00-405A2EB291D1}"/>
              </a:ext>
            </a:extLst>
          </p:cNvPr>
          <p:cNvSpPr txBox="1"/>
          <p:nvPr/>
        </p:nvSpPr>
        <p:spPr>
          <a:xfrm>
            <a:off x="1285876" y="327481"/>
            <a:ext cx="963612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IN" sz="2800" dirty="0">
                <a:solidFill>
                  <a:schemeClr val="bg1"/>
                </a:solidFill>
                <a:latin typeface="+mj-lt"/>
              </a:rPr>
              <a:t>Increasing Customer Loyalty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1" name="Content Placeholder 2">
            <a:extLst>
              <a:ext uri="{FF2B5EF4-FFF2-40B4-BE49-F238E27FC236}">
                <a16:creationId xmlns:a16="http://schemas.microsoft.com/office/drawing/2014/main" id="{E2331B31-1725-4193-B151-3C56039419CA}"/>
              </a:ext>
            </a:extLst>
          </p:cNvPr>
          <p:cNvSpPr txBox="1">
            <a:spLocks/>
          </p:cNvSpPr>
          <p:nvPr/>
        </p:nvSpPr>
        <p:spPr>
          <a:xfrm>
            <a:off x="4939677" y="1005680"/>
            <a:ext cx="6976098" cy="56999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Brand recall plays important role in nurturing loyalty among your customer. Out of sight is out of mind</a:t>
            </a:r>
          </a:p>
          <a:p>
            <a:pPr>
              <a:lnSpc>
                <a:spcPct val="120000"/>
              </a:lnSpc>
            </a:pP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solution helps to improve brand recall by:</a:t>
            </a:r>
          </a:p>
          <a:p>
            <a:pPr lvl="1">
              <a:lnSpc>
                <a:spcPct val="120000"/>
              </a:lnSpc>
            </a:pPr>
            <a:r>
              <a:rPr lang="en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Makes customer feel special by Wishes &amp; Greetings</a:t>
            </a:r>
          </a:p>
          <a:p>
            <a:pPr lvl="1">
              <a:lnSpc>
                <a:spcPct val="120000"/>
              </a:lnSpc>
            </a:pPr>
            <a:r>
              <a:rPr lang="en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Announces about their interested product/service</a:t>
            </a:r>
          </a:p>
          <a:p>
            <a:pPr lvl="1">
              <a:lnSpc>
                <a:spcPct val="120000"/>
              </a:lnSpc>
            </a:pPr>
            <a:r>
              <a:rPr lang="en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Sends short URL requesting them to submit feedback</a:t>
            </a:r>
          </a:p>
          <a:p>
            <a:pPr lvl="1">
              <a:lnSpc>
                <a:spcPct val="120000"/>
              </a:lnSpc>
            </a:pPr>
            <a:r>
              <a:rPr lang="en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Track their visiting pattern and follow up when they do not engage after some time</a:t>
            </a:r>
          </a:p>
          <a:p>
            <a:pPr lvl="1">
              <a:lnSpc>
                <a:spcPct val="120000"/>
              </a:lnSpc>
            </a:pPr>
            <a:r>
              <a:rPr lang="en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Send promotional offers as per business policy</a:t>
            </a:r>
          </a:p>
          <a:p>
            <a:pPr lvl="1">
              <a:lnSpc>
                <a:spcPct val="120000"/>
              </a:lnSpc>
            </a:pPr>
            <a:r>
              <a:rPr lang="en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Send Thank You message to visiting customers</a:t>
            </a:r>
          </a:p>
          <a:p>
            <a:pPr lvl="1">
              <a:lnSpc>
                <a:spcPct val="120000"/>
              </a:lnSpc>
            </a:pPr>
            <a:endParaRPr lang="en-I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0" descr="A close up of a toy&#10;&#10;Description automatically generated">
            <a:extLst>
              <a:ext uri="{FF2B5EF4-FFF2-40B4-BE49-F238E27FC236}">
                <a16:creationId xmlns:a16="http://schemas.microsoft.com/office/drawing/2014/main" id="{2669B1B8-8687-440E-BCBC-2793D7266F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56" y="1950640"/>
            <a:ext cx="2924175" cy="3810000"/>
          </a:xfrm>
          <a:prstGeom prst="rect">
            <a:avLst/>
          </a:prstGeom>
        </p:spPr>
      </p:pic>
      <p:grpSp>
        <p:nvGrpSpPr>
          <p:cNvPr id="25" name="Group">
            <a:extLst>
              <a:ext uri="{FF2B5EF4-FFF2-40B4-BE49-F238E27FC236}">
                <a16:creationId xmlns:a16="http://schemas.microsoft.com/office/drawing/2014/main" id="{3FB41657-3F4E-4920-8163-9CF51304024D}"/>
              </a:ext>
            </a:extLst>
          </p:cNvPr>
          <p:cNvGrpSpPr/>
          <p:nvPr/>
        </p:nvGrpSpPr>
        <p:grpSpPr>
          <a:xfrm>
            <a:off x="437187" y="344794"/>
            <a:ext cx="395818" cy="395818"/>
            <a:chOff x="0" y="0"/>
            <a:chExt cx="791634" cy="791634"/>
          </a:xfrm>
          <a:solidFill>
            <a:schemeClr val="tx1"/>
          </a:solidFill>
        </p:grpSpPr>
        <p:sp>
          <p:nvSpPr>
            <p:cNvPr id="26" name="Shape">
              <a:extLst>
                <a:ext uri="{FF2B5EF4-FFF2-40B4-BE49-F238E27FC236}">
                  <a16:creationId xmlns:a16="http://schemas.microsoft.com/office/drawing/2014/main" id="{3DE2C541-0468-4CCF-B006-1EDACE1B6FDB}"/>
                </a:ext>
              </a:extLst>
            </p:cNvPr>
            <p:cNvSpPr/>
            <p:nvPr/>
          </p:nvSpPr>
          <p:spPr>
            <a:xfrm>
              <a:off x="-1" y="-1"/>
              <a:ext cx="791636" cy="791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41" y="0"/>
                    <a:pt x="0" y="4841"/>
                    <a:pt x="0" y="10800"/>
                  </a:cubicBezTo>
                  <a:cubicBezTo>
                    <a:pt x="0" y="16759"/>
                    <a:pt x="4841" y="21600"/>
                    <a:pt x="10800" y="21600"/>
                  </a:cubicBezTo>
                  <a:cubicBezTo>
                    <a:pt x="16759" y="21600"/>
                    <a:pt x="21600" y="16759"/>
                    <a:pt x="21600" y="10800"/>
                  </a:cubicBezTo>
                  <a:cubicBezTo>
                    <a:pt x="21600" y="4841"/>
                    <a:pt x="16759" y="0"/>
                    <a:pt x="10800" y="0"/>
                  </a:cubicBezTo>
                  <a:close/>
                  <a:moveTo>
                    <a:pt x="10800" y="20297"/>
                  </a:moveTo>
                  <a:cubicBezTo>
                    <a:pt x="5586" y="20297"/>
                    <a:pt x="1303" y="16014"/>
                    <a:pt x="1303" y="10800"/>
                  </a:cubicBezTo>
                  <a:cubicBezTo>
                    <a:pt x="1303" y="5586"/>
                    <a:pt x="5586" y="1303"/>
                    <a:pt x="10800" y="1303"/>
                  </a:cubicBezTo>
                  <a:cubicBezTo>
                    <a:pt x="16014" y="1303"/>
                    <a:pt x="20297" y="5586"/>
                    <a:pt x="20297" y="10800"/>
                  </a:cubicBezTo>
                  <a:cubicBezTo>
                    <a:pt x="20297" y="16014"/>
                    <a:pt x="16014" y="20297"/>
                    <a:pt x="10800" y="20297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t">
              <a:noAutofit/>
            </a:bodyPr>
            <a:lstStyle/>
            <a:p>
              <a:pPr defTabSz="609600" hangingPunct="0">
                <a:defRPr/>
              </a:pPr>
              <a:endParaRPr sz="2400" kern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27" name="Shape">
              <a:extLst>
                <a:ext uri="{FF2B5EF4-FFF2-40B4-BE49-F238E27FC236}">
                  <a16:creationId xmlns:a16="http://schemas.microsoft.com/office/drawing/2014/main" id="{E863A7B4-0ADB-40FB-9D39-CCE1EB5E952B}"/>
                </a:ext>
              </a:extLst>
            </p:cNvPr>
            <p:cNvSpPr/>
            <p:nvPr/>
          </p:nvSpPr>
          <p:spPr>
            <a:xfrm>
              <a:off x="148168" y="444498"/>
              <a:ext cx="491067" cy="1481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300" y="0"/>
                  </a:moveTo>
                  <a:cubicBezTo>
                    <a:pt x="18600" y="8836"/>
                    <a:pt x="15000" y="14727"/>
                    <a:pt x="10800" y="14727"/>
                  </a:cubicBezTo>
                  <a:cubicBezTo>
                    <a:pt x="6600" y="14727"/>
                    <a:pt x="3000" y="8836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000" y="12764"/>
                    <a:pt x="5400" y="21600"/>
                    <a:pt x="10800" y="21600"/>
                  </a:cubicBezTo>
                  <a:cubicBezTo>
                    <a:pt x="16200" y="21600"/>
                    <a:pt x="18600" y="12764"/>
                    <a:pt x="21600" y="0"/>
                  </a:cubicBezTo>
                  <a:lnTo>
                    <a:pt x="21300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t">
              <a:noAutofit/>
            </a:bodyPr>
            <a:lstStyle/>
            <a:p>
              <a:pPr defTabSz="609600" hangingPunct="0">
                <a:defRPr/>
              </a:pPr>
              <a:endParaRPr sz="2400" kern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28" name="Oval">
              <a:extLst>
                <a:ext uri="{FF2B5EF4-FFF2-40B4-BE49-F238E27FC236}">
                  <a16:creationId xmlns:a16="http://schemas.microsoft.com/office/drawing/2014/main" id="{0859ED30-AB04-47A4-A012-D732B59CFD70}"/>
                </a:ext>
              </a:extLst>
            </p:cNvPr>
            <p:cNvSpPr/>
            <p:nvPr/>
          </p:nvSpPr>
          <p:spPr>
            <a:xfrm>
              <a:off x="245533" y="198965"/>
              <a:ext cx="101601" cy="148172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t">
              <a:noAutofit/>
            </a:bodyPr>
            <a:lstStyle/>
            <a:p>
              <a:pPr defTabSz="609600" hangingPunct="0">
                <a:defRPr/>
              </a:pPr>
              <a:endParaRPr sz="2400" kern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29" name="Oval">
              <a:extLst>
                <a:ext uri="{FF2B5EF4-FFF2-40B4-BE49-F238E27FC236}">
                  <a16:creationId xmlns:a16="http://schemas.microsoft.com/office/drawing/2014/main" id="{6E9EB01A-2BB0-47B1-9318-84A8EDB7A82B}"/>
                </a:ext>
              </a:extLst>
            </p:cNvPr>
            <p:cNvSpPr/>
            <p:nvPr/>
          </p:nvSpPr>
          <p:spPr>
            <a:xfrm>
              <a:off x="440266" y="198965"/>
              <a:ext cx="105836" cy="148172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t">
              <a:noAutofit/>
            </a:bodyPr>
            <a:lstStyle/>
            <a:p>
              <a:pPr defTabSz="609600" hangingPunct="0">
                <a:defRPr/>
              </a:pPr>
              <a:endParaRPr sz="2400" kern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6204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1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A700BB0A-F736-49BA-B2CB-87DC4586906D}"/>
              </a:ext>
            </a:extLst>
          </p:cNvPr>
          <p:cNvGrpSpPr/>
          <p:nvPr/>
        </p:nvGrpSpPr>
        <p:grpSpPr>
          <a:xfrm>
            <a:off x="0" y="171450"/>
            <a:ext cx="12192000" cy="742950"/>
            <a:chOff x="0" y="171450"/>
            <a:chExt cx="12192000" cy="74295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C69D153-035E-445F-A22C-A0A4A7E7FA01}"/>
                </a:ext>
              </a:extLst>
            </p:cNvPr>
            <p:cNvSpPr/>
            <p:nvPr/>
          </p:nvSpPr>
          <p:spPr>
            <a:xfrm>
              <a:off x="0" y="266700"/>
              <a:ext cx="12192000" cy="55245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EAFA0D3-4F02-4564-868F-7B23A92CA5DA}"/>
                </a:ext>
              </a:extLst>
            </p:cNvPr>
            <p:cNvGrpSpPr/>
            <p:nvPr/>
          </p:nvGrpSpPr>
          <p:grpSpPr>
            <a:xfrm>
              <a:off x="271463" y="171450"/>
              <a:ext cx="790575" cy="742950"/>
              <a:chOff x="11182350" y="171450"/>
              <a:chExt cx="790575" cy="742950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F67F46E-4DB3-4EFD-82B7-61C976CE2B84}"/>
                  </a:ext>
                </a:extLst>
              </p:cNvPr>
              <p:cNvSpPr/>
              <p:nvPr/>
            </p:nvSpPr>
            <p:spPr>
              <a:xfrm>
                <a:off x="11182350" y="171450"/>
                <a:ext cx="742950" cy="74295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Right Triangle 4">
                <a:extLst>
                  <a:ext uri="{FF2B5EF4-FFF2-40B4-BE49-F238E27FC236}">
                    <a16:creationId xmlns:a16="http://schemas.microsoft.com/office/drawing/2014/main" id="{DA0FFA55-54B3-40E8-B647-2537CB6023FA}"/>
                  </a:ext>
                </a:extLst>
              </p:cNvPr>
              <p:cNvSpPr/>
              <p:nvPr/>
            </p:nvSpPr>
            <p:spPr>
              <a:xfrm>
                <a:off x="11925300" y="171450"/>
                <a:ext cx="47625" cy="95250"/>
              </a:xfrm>
              <a:prstGeom prst="rtTriangl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Right Triangle 5">
                <a:extLst>
                  <a:ext uri="{FF2B5EF4-FFF2-40B4-BE49-F238E27FC236}">
                    <a16:creationId xmlns:a16="http://schemas.microsoft.com/office/drawing/2014/main" id="{16CA8BD4-DBFF-47F9-A57B-47E2AE2D4939}"/>
                  </a:ext>
                </a:extLst>
              </p:cNvPr>
              <p:cNvSpPr/>
              <p:nvPr/>
            </p:nvSpPr>
            <p:spPr>
              <a:xfrm flipV="1">
                <a:off x="11925300" y="819150"/>
                <a:ext cx="47625" cy="95250"/>
              </a:xfrm>
              <a:prstGeom prst="rtTriangl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C01FFB7-AE29-4CD7-AA0F-39648B87925C}"/>
                </a:ext>
              </a:extLst>
            </p:cNvPr>
            <p:cNvGrpSpPr/>
            <p:nvPr/>
          </p:nvGrpSpPr>
          <p:grpSpPr>
            <a:xfrm>
              <a:off x="10377997" y="335682"/>
              <a:ext cx="1728684" cy="408944"/>
              <a:chOff x="10377997" y="335682"/>
              <a:chExt cx="1728684" cy="408944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5A152C1-CCB8-4DC9-ADC3-2E1B69B19D12}"/>
                  </a:ext>
                </a:extLst>
              </p:cNvPr>
              <p:cNvSpPr/>
              <p:nvPr/>
            </p:nvSpPr>
            <p:spPr>
              <a:xfrm>
                <a:off x="10377997" y="335682"/>
                <a:ext cx="1728684" cy="4089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pic>
            <p:nvPicPr>
              <p:cNvPr id="16" name="Picture 15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67F5C11E-BFD9-4F2E-AD81-503E4AE5CC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22387" y="358127"/>
                <a:ext cx="1645991" cy="365125"/>
              </a:xfrm>
              <a:prstGeom prst="rect">
                <a:avLst/>
              </a:prstGeom>
            </p:spPr>
          </p:pic>
        </p:grp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5C74FCE-67F3-40E5-8E00-405A2EB291D1}"/>
              </a:ext>
            </a:extLst>
          </p:cNvPr>
          <p:cNvSpPr txBox="1"/>
          <p:nvPr/>
        </p:nvSpPr>
        <p:spPr>
          <a:xfrm>
            <a:off x="1285876" y="327481"/>
            <a:ext cx="963612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IN" sz="2800" dirty="0">
                <a:solidFill>
                  <a:schemeClr val="bg1"/>
                </a:solidFill>
                <a:latin typeface="+mj-lt"/>
              </a:rPr>
              <a:t>Maximizing the revenue by space usage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1" name="Content Placeholder 2">
            <a:extLst>
              <a:ext uri="{FF2B5EF4-FFF2-40B4-BE49-F238E27FC236}">
                <a16:creationId xmlns:a16="http://schemas.microsoft.com/office/drawing/2014/main" id="{E2331B31-1725-4193-B151-3C56039419CA}"/>
              </a:ext>
            </a:extLst>
          </p:cNvPr>
          <p:cNvSpPr txBox="1">
            <a:spLocks/>
          </p:cNvSpPr>
          <p:nvPr/>
        </p:nvSpPr>
        <p:spPr>
          <a:xfrm>
            <a:off x="5162549" y="1005680"/>
            <a:ext cx="6753225" cy="56999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Provides complete information on utilization of space in your premises.</a:t>
            </a:r>
          </a:p>
          <a:p>
            <a:pPr lvl="1">
              <a:lnSpc>
                <a:spcPct val="120000"/>
              </a:lnSpc>
            </a:pPr>
            <a:r>
              <a:rPr lang="en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Used space &amp; Time at which most used</a:t>
            </a:r>
          </a:p>
          <a:p>
            <a:pPr lvl="1">
              <a:lnSpc>
                <a:spcPct val="120000"/>
              </a:lnSpc>
            </a:pPr>
            <a:r>
              <a:rPr lang="en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Unused space &amp; Time at which most unused</a:t>
            </a:r>
          </a:p>
          <a:p>
            <a:pPr lvl="1">
              <a:lnSpc>
                <a:spcPct val="120000"/>
              </a:lnSpc>
            </a:pPr>
            <a:r>
              <a:rPr lang="en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 occupancy status at each location</a:t>
            </a:r>
          </a:p>
          <a:p>
            <a:pPr lvl="1">
              <a:lnSpc>
                <a:spcPct val="120000"/>
              </a:lnSpc>
            </a:pPr>
            <a:r>
              <a:rPr lang="en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Push SMS based on entry/exit to particular location</a:t>
            </a:r>
          </a:p>
          <a:p>
            <a:pPr lvl="1">
              <a:lnSpc>
                <a:spcPct val="120000"/>
              </a:lnSpc>
            </a:pPr>
            <a:r>
              <a:rPr lang="en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Movement trend &amp; pattern</a:t>
            </a:r>
          </a:p>
          <a:p>
            <a:pPr>
              <a:lnSpc>
                <a:spcPct val="120000"/>
              </a:lnSpc>
            </a:pP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Maximizing Revenue</a:t>
            </a:r>
          </a:p>
          <a:p>
            <a:pPr lvl="1">
              <a:lnSpc>
                <a:spcPct val="120000"/>
              </a:lnSpc>
            </a:pPr>
            <a:r>
              <a:rPr lang="en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Charge space based on usage </a:t>
            </a:r>
          </a:p>
          <a:p>
            <a:pPr lvl="1">
              <a:lnSpc>
                <a:spcPct val="120000"/>
              </a:lnSpc>
            </a:pPr>
            <a:r>
              <a:rPr lang="en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Reorganize the space to minimize the lift usage</a:t>
            </a:r>
          </a:p>
          <a:p>
            <a:pPr lvl="1">
              <a:lnSpc>
                <a:spcPct val="120000"/>
              </a:lnSpc>
            </a:pPr>
            <a:r>
              <a:rPr lang="en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Improve footfall on unused space by new plans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F4E48671-B636-40FF-AE6D-1AE437CEFA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89" y="2108735"/>
            <a:ext cx="4386262" cy="2640530"/>
          </a:xfrm>
          <a:prstGeom prst="rect">
            <a:avLst/>
          </a:prstGeom>
        </p:spPr>
      </p:pic>
      <p:grpSp>
        <p:nvGrpSpPr>
          <p:cNvPr id="25" name="Group">
            <a:extLst>
              <a:ext uri="{FF2B5EF4-FFF2-40B4-BE49-F238E27FC236}">
                <a16:creationId xmlns:a16="http://schemas.microsoft.com/office/drawing/2014/main" id="{4EAF4DB2-D0B5-40AA-9555-F0F8876ECCEF}"/>
              </a:ext>
            </a:extLst>
          </p:cNvPr>
          <p:cNvGrpSpPr/>
          <p:nvPr/>
        </p:nvGrpSpPr>
        <p:grpSpPr>
          <a:xfrm>
            <a:off x="437187" y="344794"/>
            <a:ext cx="395818" cy="395818"/>
            <a:chOff x="0" y="0"/>
            <a:chExt cx="791634" cy="791634"/>
          </a:xfrm>
          <a:solidFill>
            <a:schemeClr val="tx1"/>
          </a:solidFill>
        </p:grpSpPr>
        <p:sp>
          <p:nvSpPr>
            <p:cNvPr id="26" name="Shape">
              <a:extLst>
                <a:ext uri="{FF2B5EF4-FFF2-40B4-BE49-F238E27FC236}">
                  <a16:creationId xmlns:a16="http://schemas.microsoft.com/office/drawing/2014/main" id="{922CCD78-DFF4-4A2B-832E-A5009FE8F397}"/>
                </a:ext>
              </a:extLst>
            </p:cNvPr>
            <p:cNvSpPr/>
            <p:nvPr/>
          </p:nvSpPr>
          <p:spPr>
            <a:xfrm>
              <a:off x="-1" y="-1"/>
              <a:ext cx="791636" cy="791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41" y="0"/>
                    <a:pt x="0" y="4841"/>
                    <a:pt x="0" y="10800"/>
                  </a:cubicBezTo>
                  <a:cubicBezTo>
                    <a:pt x="0" y="16759"/>
                    <a:pt x="4841" y="21600"/>
                    <a:pt x="10800" y="21600"/>
                  </a:cubicBezTo>
                  <a:cubicBezTo>
                    <a:pt x="16759" y="21600"/>
                    <a:pt x="21600" y="16759"/>
                    <a:pt x="21600" y="10800"/>
                  </a:cubicBezTo>
                  <a:cubicBezTo>
                    <a:pt x="21600" y="4841"/>
                    <a:pt x="16759" y="0"/>
                    <a:pt x="10800" y="0"/>
                  </a:cubicBezTo>
                  <a:close/>
                  <a:moveTo>
                    <a:pt x="10800" y="20297"/>
                  </a:moveTo>
                  <a:cubicBezTo>
                    <a:pt x="5586" y="20297"/>
                    <a:pt x="1303" y="16014"/>
                    <a:pt x="1303" y="10800"/>
                  </a:cubicBezTo>
                  <a:cubicBezTo>
                    <a:pt x="1303" y="5586"/>
                    <a:pt x="5586" y="1303"/>
                    <a:pt x="10800" y="1303"/>
                  </a:cubicBezTo>
                  <a:cubicBezTo>
                    <a:pt x="16014" y="1303"/>
                    <a:pt x="20297" y="5586"/>
                    <a:pt x="20297" y="10800"/>
                  </a:cubicBezTo>
                  <a:cubicBezTo>
                    <a:pt x="20297" y="16014"/>
                    <a:pt x="16014" y="20297"/>
                    <a:pt x="10800" y="20297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t">
              <a:noAutofit/>
            </a:bodyPr>
            <a:lstStyle/>
            <a:p>
              <a:pPr defTabSz="609600" hangingPunct="0">
                <a:defRPr/>
              </a:pPr>
              <a:endParaRPr sz="2400" kern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27" name="Shape">
              <a:extLst>
                <a:ext uri="{FF2B5EF4-FFF2-40B4-BE49-F238E27FC236}">
                  <a16:creationId xmlns:a16="http://schemas.microsoft.com/office/drawing/2014/main" id="{3D8E1248-8AE5-43CF-A1B4-8C6AD02518F9}"/>
                </a:ext>
              </a:extLst>
            </p:cNvPr>
            <p:cNvSpPr/>
            <p:nvPr/>
          </p:nvSpPr>
          <p:spPr>
            <a:xfrm>
              <a:off x="148168" y="444498"/>
              <a:ext cx="491067" cy="1481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300" y="0"/>
                  </a:moveTo>
                  <a:cubicBezTo>
                    <a:pt x="18600" y="8836"/>
                    <a:pt x="15000" y="14727"/>
                    <a:pt x="10800" y="14727"/>
                  </a:cubicBezTo>
                  <a:cubicBezTo>
                    <a:pt x="6600" y="14727"/>
                    <a:pt x="3000" y="8836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000" y="12764"/>
                    <a:pt x="5400" y="21600"/>
                    <a:pt x="10800" y="21600"/>
                  </a:cubicBezTo>
                  <a:cubicBezTo>
                    <a:pt x="16200" y="21600"/>
                    <a:pt x="18600" y="12764"/>
                    <a:pt x="21600" y="0"/>
                  </a:cubicBezTo>
                  <a:lnTo>
                    <a:pt x="21300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t">
              <a:noAutofit/>
            </a:bodyPr>
            <a:lstStyle/>
            <a:p>
              <a:pPr defTabSz="609600" hangingPunct="0">
                <a:defRPr/>
              </a:pPr>
              <a:endParaRPr sz="2400" kern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28" name="Oval">
              <a:extLst>
                <a:ext uri="{FF2B5EF4-FFF2-40B4-BE49-F238E27FC236}">
                  <a16:creationId xmlns:a16="http://schemas.microsoft.com/office/drawing/2014/main" id="{67CB7E6F-1F4F-43FD-8AC6-501E01D55AAE}"/>
                </a:ext>
              </a:extLst>
            </p:cNvPr>
            <p:cNvSpPr/>
            <p:nvPr/>
          </p:nvSpPr>
          <p:spPr>
            <a:xfrm>
              <a:off x="245533" y="198965"/>
              <a:ext cx="101601" cy="148172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t">
              <a:noAutofit/>
            </a:bodyPr>
            <a:lstStyle/>
            <a:p>
              <a:pPr defTabSz="609600" hangingPunct="0">
                <a:defRPr/>
              </a:pPr>
              <a:endParaRPr sz="2400" kern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29" name="Oval">
              <a:extLst>
                <a:ext uri="{FF2B5EF4-FFF2-40B4-BE49-F238E27FC236}">
                  <a16:creationId xmlns:a16="http://schemas.microsoft.com/office/drawing/2014/main" id="{E53C7026-3707-4129-AA43-72D8A27396A8}"/>
                </a:ext>
              </a:extLst>
            </p:cNvPr>
            <p:cNvSpPr/>
            <p:nvPr/>
          </p:nvSpPr>
          <p:spPr>
            <a:xfrm>
              <a:off x="440266" y="198965"/>
              <a:ext cx="105836" cy="148172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t">
              <a:noAutofit/>
            </a:bodyPr>
            <a:lstStyle/>
            <a:p>
              <a:pPr defTabSz="609600" hangingPunct="0">
                <a:defRPr/>
              </a:pPr>
              <a:endParaRPr sz="2400" kern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963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1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A700BB0A-F736-49BA-B2CB-87DC4586906D}"/>
              </a:ext>
            </a:extLst>
          </p:cNvPr>
          <p:cNvGrpSpPr/>
          <p:nvPr/>
        </p:nvGrpSpPr>
        <p:grpSpPr>
          <a:xfrm>
            <a:off x="0" y="171450"/>
            <a:ext cx="12192000" cy="742950"/>
            <a:chOff x="0" y="171450"/>
            <a:chExt cx="12192000" cy="74295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C69D153-035E-445F-A22C-A0A4A7E7FA01}"/>
                </a:ext>
              </a:extLst>
            </p:cNvPr>
            <p:cNvSpPr/>
            <p:nvPr/>
          </p:nvSpPr>
          <p:spPr>
            <a:xfrm>
              <a:off x="0" y="266700"/>
              <a:ext cx="12192000" cy="55245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EAFA0D3-4F02-4564-868F-7B23A92CA5DA}"/>
                </a:ext>
              </a:extLst>
            </p:cNvPr>
            <p:cNvGrpSpPr/>
            <p:nvPr/>
          </p:nvGrpSpPr>
          <p:grpSpPr>
            <a:xfrm>
              <a:off x="271463" y="171450"/>
              <a:ext cx="790575" cy="742950"/>
              <a:chOff x="11182350" y="171450"/>
              <a:chExt cx="790575" cy="742950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F67F46E-4DB3-4EFD-82B7-61C976CE2B84}"/>
                  </a:ext>
                </a:extLst>
              </p:cNvPr>
              <p:cNvSpPr/>
              <p:nvPr/>
            </p:nvSpPr>
            <p:spPr>
              <a:xfrm>
                <a:off x="11182350" y="171450"/>
                <a:ext cx="742950" cy="74295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Right Triangle 4">
                <a:extLst>
                  <a:ext uri="{FF2B5EF4-FFF2-40B4-BE49-F238E27FC236}">
                    <a16:creationId xmlns:a16="http://schemas.microsoft.com/office/drawing/2014/main" id="{DA0FFA55-54B3-40E8-B647-2537CB6023FA}"/>
                  </a:ext>
                </a:extLst>
              </p:cNvPr>
              <p:cNvSpPr/>
              <p:nvPr/>
            </p:nvSpPr>
            <p:spPr>
              <a:xfrm>
                <a:off x="11925300" y="171450"/>
                <a:ext cx="47625" cy="95250"/>
              </a:xfrm>
              <a:prstGeom prst="rtTriangl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Right Triangle 5">
                <a:extLst>
                  <a:ext uri="{FF2B5EF4-FFF2-40B4-BE49-F238E27FC236}">
                    <a16:creationId xmlns:a16="http://schemas.microsoft.com/office/drawing/2014/main" id="{16CA8BD4-DBFF-47F9-A57B-47E2AE2D4939}"/>
                  </a:ext>
                </a:extLst>
              </p:cNvPr>
              <p:cNvSpPr/>
              <p:nvPr/>
            </p:nvSpPr>
            <p:spPr>
              <a:xfrm flipV="1">
                <a:off x="11925300" y="819150"/>
                <a:ext cx="47625" cy="95250"/>
              </a:xfrm>
              <a:prstGeom prst="rtTriangl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C01FFB7-AE29-4CD7-AA0F-39648B87925C}"/>
                </a:ext>
              </a:extLst>
            </p:cNvPr>
            <p:cNvGrpSpPr/>
            <p:nvPr/>
          </p:nvGrpSpPr>
          <p:grpSpPr>
            <a:xfrm>
              <a:off x="10377997" y="335682"/>
              <a:ext cx="1728684" cy="408944"/>
              <a:chOff x="10377997" y="335682"/>
              <a:chExt cx="1728684" cy="408944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5A152C1-CCB8-4DC9-ADC3-2E1B69B19D12}"/>
                  </a:ext>
                </a:extLst>
              </p:cNvPr>
              <p:cNvSpPr/>
              <p:nvPr/>
            </p:nvSpPr>
            <p:spPr>
              <a:xfrm>
                <a:off x="10377997" y="335682"/>
                <a:ext cx="1728684" cy="4089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pic>
            <p:nvPicPr>
              <p:cNvPr id="16" name="Picture 15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67F5C11E-BFD9-4F2E-AD81-503E4AE5CC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22387" y="358127"/>
                <a:ext cx="1645991" cy="365125"/>
              </a:xfrm>
              <a:prstGeom prst="rect">
                <a:avLst/>
              </a:prstGeom>
            </p:spPr>
          </p:pic>
        </p:grp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5C74FCE-67F3-40E5-8E00-405A2EB291D1}"/>
              </a:ext>
            </a:extLst>
          </p:cNvPr>
          <p:cNvSpPr txBox="1"/>
          <p:nvPr/>
        </p:nvSpPr>
        <p:spPr>
          <a:xfrm>
            <a:off x="1285876" y="327481"/>
            <a:ext cx="963612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IN" sz="2800" dirty="0">
                <a:solidFill>
                  <a:schemeClr val="bg1"/>
                </a:solidFill>
                <a:latin typeface="+mj-lt"/>
              </a:rPr>
              <a:t>Take the Mall/Retail to customer’s home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1" name="Content Placeholder 2">
            <a:extLst>
              <a:ext uri="{FF2B5EF4-FFF2-40B4-BE49-F238E27FC236}">
                <a16:creationId xmlns:a16="http://schemas.microsoft.com/office/drawing/2014/main" id="{E2331B31-1725-4193-B151-3C56039419CA}"/>
              </a:ext>
            </a:extLst>
          </p:cNvPr>
          <p:cNvSpPr txBox="1">
            <a:spLocks/>
          </p:cNvSpPr>
          <p:nvPr/>
        </p:nvSpPr>
        <p:spPr>
          <a:xfrm>
            <a:off x="4939677" y="1091952"/>
            <a:ext cx="6976098" cy="56136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Imagine the possibilities when you can engage the customer even when they are not in your premises:</a:t>
            </a:r>
          </a:p>
          <a:p>
            <a:pPr lvl="1">
              <a:lnSpc>
                <a:spcPct val="120000"/>
              </a:lnSpc>
            </a:pPr>
            <a:r>
              <a:rPr lang="en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Wishing &amp; Greeting SMS / WhatsApp messages to registered users</a:t>
            </a:r>
          </a:p>
          <a:p>
            <a:pPr lvl="1">
              <a:lnSpc>
                <a:spcPct val="120000"/>
              </a:lnSpc>
            </a:pPr>
            <a:r>
              <a:rPr lang="en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Short URL feedback request</a:t>
            </a:r>
          </a:p>
          <a:p>
            <a:pPr lvl="1">
              <a:lnSpc>
                <a:spcPct val="120000"/>
              </a:lnSpc>
            </a:pPr>
            <a:r>
              <a:rPr lang="en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note to visiting customers</a:t>
            </a:r>
          </a:p>
          <a:p>
            <a:pPr lvl="1">
              <a:lnSpc>
                <a:spcPct val="120000"/>
              </a:lnSpc>
            </a:pPr>
            <a:r>
              <a:rPr lang="en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Welcome message, if they don’t engage for a period</a:t>
            </a:r>
          </a:p>
          <a:p>
            <a:pPr lvl="1">
              <a:lnSpc>
                <a:spcPct val="120000"/>
              </a:lnSpc>
            </a:pPr>
            <a:r>
              <a:rPr lang="en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Automatic SMS / WhatsApp to customer on stock replenishments based on their interested product / service</a:t>
            </a:r>
          </a:p>
          <a:p>
            <a:pPr lvl="1">
              <a:lnSpc>
                <a:spcPct val="120000"/>
              </a:lnSpc>
            </a:pPr>
            <a:r>
              <a:rPr lang="en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Promotional offers based on business policy</a:t>
            </a:r>
          </a:p>
          <a:p>
            <a:pPr lvl="1">
              <a:lnSpc>
                <a:spcPct val="120000"/>
              </a:lnSpc>
            </a:pPr>
            <a:endParaRPr lang="en-I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 descr="A small house in the background&#10;&#10;Description automatically generated">
            <a:extLst>
              <a:ext uri="{FF2B5EF4-FFF2-40B4-BE49-F238E27FC236}">
                <a16:creationId xmlns:a16="http://schemas.microsoft.com/office/drawing/2014/main" id="{F828B19D-87E5-41DE-B97A-7E458027F8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37" y="2105025"/>
            <a:ext cx="4023137" cy="3724275"/>
          </a:xfrm>
          <a:prstGeom prst="rect">
            <a:avLst/>
          </a:prstGeom>
        </p:spPr>
      </p:pic>
      <p:grpSp>
        <p:nvGrpSpPr>
          <p:cNvPr id="25" name="Group">
            <a:extLst>
              <a:ext uri="{FF2B5EF4-FFF2-40B4-BE49-F238E27FC236}">
                <a16:creationId xmlns:a16="http://schemas.microsoft.com/office/drawing/2014/main" id="{A1214317-1BB5-4829-B47F-4EAAC86399C0}"/>
              </a:ext>
            </a:extLst>
          </p:cNvPr>
          <p:cNvGrpSpPr/>
          <p:nvPr/>
        </p:nvGrpSpPr>
        <p:grpSpPr>
          <a:xfrm>
            <a:off x="437187" y="344794"/>
            <a:ext cx="395818" cy="395818"/>
            <a:chOff x="0" y="0"/>
            <a:chExt cx="791634" cy="791634"/>
          </a:xfrm>
          <a:solidFill>
            <a:schemeClr val="tx1"/>
          </a:solidFill>
        </p:grpSpPr>
        <p:sp>
          <p:nvSpPr>
            <p:cNvPr id="26" name="Shape">
              <a:extLst>
                <a:ext uri="{FF2B5EF4-FFF2-40B4-BE49-F238E27FC236}">
                  <a16:creationId xmlns:a16="http://schemas.microsoft.com/office/drawing/2014/main" id="{8800AD74-73AA-44F7-A4A3-F3B40E854C37}"/>
                </a:ext>
              </a:extLst>
            </p:cNvPr>
            <p:cNvSpPr/>
            <p:nvPr/>
          </p:nvSpPr>
          <p:spPr>
            <a:xfrm>
              <a:off x="-1" y="-1"/>
              <a:ext cx="791636" cy="791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41" y="0"/>
                    <a:pt x="0" y="4841"/>
                    <a:pt x="0" y="10800"/>
                  </a:cubicBezTo>
                  <a:cubicBezTo>
                    <a:pt x="0" y="16759"/>
                    <a:pt x="4841" y="21600"/>
                    <a:pt x="10800" y="21600"/>
                  </a:cubicBezTo>
                  <a:cubicBezTo>
                    <a:pt x="16759" y="21600"/>
                    <a:pt x="21600" y="16759"/>
                    <a:pt x="21600" y="10800"/>
                  </a:cubicBezTo>
                  <a:cubicBezTo>
                    <a:pt x="21600" y="4841"/>
                    <a:pt x="16759" y="0"/>
                    <a:pt x="10800" y="0"/>
                  </a:cubicBezTo>
                  <a:close/>
                  <a:moveTo>
                    <a:pt x="10800" y="20297"/>
                  </a:moveTo>
                  <a:cubicBezTo>
                    <a:pt x="5586" y="20297"/>
                    <a:pt x="1303" y="16014"/>
                    <a:pt x="1303" y="10800"/>
                  </a:cubicBezTo>
                  <a:cubicBezTo>
                    <a:pt x="1303" y="5586"/>
                    <a:pt x="5586" y="1303"/>
                    <a:pt x="10800" y="1303"/>
                  </a:cubicBezTo>
                  <a:cubicBezTo>
                    <a:pt x="16014" y="1303"/>
                    <a:pt x="20297" y="5586"/>
                    <a:pt x="20297" y="10800"/>
                  </a:cubicBezTo>
                  <a:cubicBezTo>
                    <a:pt x="20297" y="16014"/>
                    <a:pt x="16014" y="20297"/>
                    <a:pt x="10800" y="20297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t">
              <a:noAutofit/>
            </a:bodyPr>
            <a:lstStyle/>
            <a:p>
              <a:pPr defTabSz="609600" hangingPunct="0">
                <a:defRPr/>
              </a:pPr>
              <a:endParaRPr sz="2400" kern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27" name="Shape">
              <a:extLst>
                <a:ext uri="{FF2B5EF4-FFF2-40B4-BE49-F238E27FC236}">
                  <a16:creationId xmlns:a16="http://schemas.microsoft.com/office/drawing/2014/main" id="{E9726354-375A-48E3-8A44-4183E4119BDD}"/>
                </a:ext>
              </a:extLst>
            </p:cNvPr>
            <p:cNvSpPr/>
            <p:nvPr/>
          </p:nvSpPr>
          <p:spPr>
            <a:xfrm>
              <a:off x="148168" y="444498"/>
              <a:ext cx="491067" cy="1481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300" y="0"/>
                  </a:moveTo>
                  <a:cubicBezTo>
                    <a:pt x="18600" y="8836"/>
                    <a:pt x="15000" y="14727"/>
                    <a:pt x="10800" y="14727"/>
                  </a:cubicBezTo>
                  <a:cubicBezTo>
                    <a:pt x="6600" y="14727"/>
                    <a:pt x="3000" y="8836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000" y="12764"/>
                    <a:pt x="5400" y="21600"/>
                    <a:pt x="10800" y="21600"/>
                  </a:cubicBezTo>
                  <a:cubicBezTo>
                    <a:pt x="16200" y="21600"/>
                    <a:pt x="18600" y="12764"/>
                    <a:pt x="21600" y="0"/>
                  </a:cubicBezTo>
                  <a:lnTo>
                    <a:pt x="21300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t">
              <a:noAutofit/>
            </a:bodyPr>
            <a:lstStyle/>
            <a:p>
              <a:pPr defTabSz="609600" hangingPunct="0">
                <a:defRPr/>
              </a:pPr>
              <a:endParaRPr sz="2400" kern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28" name="Oval">
              <a:extLst>
                <a:ext uri="{FF2B5EF4-FFF2-40B4-BE49-F238E27FC236}">
                  <a16:creationId xmlns:a16="http://schemas.microsoft.com/office/drawing/2014/main" id="{CE8868CC-41DA-44BA-88B2-6FEDE7F8523C}"/>
                </a:ext>
              </a:extLst>
            </p:cNvPr>
            <p:cNvSpPr/>
            <p:nvPr/>
          </p:nvSpPr>
          <p:spPr>
            <a:xfrm>
              <a:off x="245533" y="198965"/>
              <a:ext cx="101601" cy="148172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t">
              <a:noAutofit/>
            </a:bodyPr>
            <a:lstStyle/>
            <a:p>
              <a:pPr defTabSz="609600" hangingPunct="0">
                <a:defRPr/>
              </a:pPr>
              <a:endParaRPr sz="2400" kern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29" name="Oval">
              <a:extLst>
                <a:ext uri="{FF2B5EF4-FFF2-40B4-BE49-F238E27FC236}">
                  <a16:creationId xmlns:a16="http://schemas.microsoft.com/office/drawing/2014/main" id="{A5302006-AA77-47FE-97F2-6942E330284F}"/>
                </a:ext>
              </a:extLst>
            </p:cNvPr>
            <p:cNvSpPr/>
            <p:nvPr/>
          </p:nvSpPr>
          <p:spPr>
            <a:xfrm>
              <a:off x="440266" y="198965"/>
              <a:ext cx="105836" cy="148172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t">
              <a:noAutofit/>
            </a:bodyPr>
            <a:lstStyle/>
            <a:p>
              <a:pPr defTabSz="609600" hangingPunct="0">
                <a:defRPr/>
              </a:pPr>
              <a:endParaRPr sz="2400" kern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5499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1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00D39BF-1365-4396-85E4-B282C97F2348}"/>
              </a:ext>
            </a:extLst>
          </p:cNvPr>
          <p:cNvSpPr/>
          <p:nvPr/>
        </p:nvSpPr>
        <p:spPr>
          <a:xfrm>
            <a:off x="0" y="1485692"/>
            <a:ext cx="12192000" cy="3887031"/>
          </a:xfrm>
          <a:prstGeom prst="rect">
            <a:avLst/>
          </a:prstGeom>
          <a:pattFill prst="dkUpDiag">
            <a:fgClr>
              <a:schemeClr val="tx2"/>
            </a:fgClr>
            <a:bgClr>
              <a:schemeClr val="tx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54DE71-EDF1-454A-98CB-6A5B30AE1215}"/>
              </a:ext>
            </a:extLst>
          </p:cNvPr>
          <p:cNvSpPr/>
          <p:nvPr/>
        </p:nvSpPr>
        <p:spPr>
          <a:xfrm>
            <a:off x="863600" y="1028492"/>
            <a:ext cx="3949700" cy="4800600"/>
          </a:xfrm>
          <a:prstGeom prst="rect">
            <a:avLst/>
          </a:prstGeom>
          <a:gradFill>
            <a:gsLst>
              <a:gs pos="57000">
                <a:schemeClr val="bg1">
                  <a:lumMod val="95000"/>
                </a:schemeClr>
              </a:gs>
              <a:gs pos="28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82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0F414CA8-9AAD-4C2C-A88A-8A74E8E805B8}"/>
              </a:ext>
            </a:extLst>
          </p:cNvPr>
          <p:cNvSpPr/>
          <p:nvPr/>
        </p:nvSpPr>
        <p:spPr>
          <a:xfrm flipV="1">
            <a:off x="4813300" y="5372308"/>
            <a:ext cx="228600" cy="457200"/>
          </a:xfrm>
          <a:prstGeom prst="rt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2C375972-9C28-4C3B-94C7-BDAC3A5EB1C4}"/>
              </a:ext>
            </a:extLst>
          </p:cNvPr>
          <p:cNvSpPr/>
          <p:nvPr/>
        </p:nvSpPr>
        <p:spPr>
          <a:xfrm>
            <a:off x="4813300" y="1028492"/>
            <a:ext cx="228600" cy="457200"/>
          </a:xfrm>
          <a:prstGeom prst="rt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51795D9E-DCC6-488C-B2AB-C569F324FE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87" y="4773168"/>
            <a:ext cx="3925325" cy="1001268"/>
          </a:xfrm>
          <a:prstGeom prst="rect">
            <a:avLst/>
          </a:prstGeom>
        </p:spPr>
      </p:pic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FF83894A-D868-40F6-973C-7F11CDDBB0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97" y="1362226"/>
            <a:ext cx="3736306" cy="26154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8591B4E-4006-4CB1-83DF-0528A01EA196}"/>
              </a:ext>
            </a:extLst>
          </p:cNvPr>
          <p:cNvSpPr txBox="1"/>
          <p:nvPr/>
        </p:nvSpPr>
        <p:spPr>
          <a:xfrm flipH="1">
            <a:off x="5266944" y="1709928"/>
            <a:ext cx="6684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schemeClr val="bg1"/>
                </a:solidFill>
                <a:latin typeface="+mj-lt"/>
              </a:rPr>
              <a:t>ShiningBot Data Analytics (P) Limited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C984BD-A16D-471F-952D-95746F778B1A}"/>
              </a:ext>
            </a:extLst>
          </p:cNvPr>
          <p:cNvSpPr txBox="1"/>
          <p:nvPr/>
        </p:nvSpPr>
        <p:spPr>
          <a:xfrm flipH="1">
            <a:off x="5266944" y="2265894"/>
            <a:ext cx="6684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chemeClr val="bg1"/>
                </a:solidFill>
                <a:latin typeface="+mj-lt"/>
              </a:rPr>
              <a:t>F3 – Nathigam Building, 97/55, NSK Salai (Arcot Road), Kodambakkam, Chennai – 600 024, TN, India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EE1096-24E5-41F8-A2A7-02DA3999A4D5}"/>
              </a:ext>
            </a:extLst>
          </p:cNvPr>
          <p:cNvSpPr txBox="1"/>
          <p:nvPr/>
        </p:nvSpPr>
        <p:spPr>
          <a:xfrm flipH="1">
            <a:off x="5266944" y="4588502"/>
            <a:ext cx="6812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>
                <a:solidFill>
                  <a:schemeClr val="bg1"/>
                </a:solidFill>
                <a:latin typeface="+mj-lt"/>
              </a:rPr>
              <a:t>www.shiningbot.com  | info@shiningbot.com</a:t>
            </a:r>
          </a:p>
        </p:txBody>
      </p:sp>
    </p:spTree>
    <p:extLst>
      <p:ext uri="{BB962C8B-B14F-4D97-AF65-F5344CB8AC3E}">
        <p14:creationId xmlns:p14="http://schemas.microsoft.com/office/powerpoint/2010/main" val="192156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A700BB0A-F736-49BA-B2CB-87DC4586906D}"/>
              </a:ext>
            </a:extLst>
          </p:cNvPr>
          <p:cNvGrpSpPr/>
          <p:nvPr/>
        </p:nvGrpSpPr>
        <p:grpSpPr>
          <a:xfrm>
            <a:off x="0" y="171450"/>
            <a:ext cx="12192000" cy="742950"/>
            <a:chOff x="0" y="171450"/>
            <a:chExt cx="12192000" cy="74295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C69D153-035E-445F-A22C-A0A4A7E7FA01}"/>
                </a:ext>
              </a:extLst>
            </p:cNvPr>
            <p:cNvSpPr/>
            <p:nvPr/>
          </p:nvSpPr>
          <p:spPr>
            <a:xfrm>
              <a:off x="0" y="266700"/>
              <a:ext cx="12192000" cy="55245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EAFA0D3-4F02-4564-868F-7B23A92CA5DA}"/>
                </a:ext>
              </a:extLst>
            </p:cNvPr>
            <p:cNvGrpSpPr/>
            <p:nvPr/>
          </p:nvGrpSpPr>
          <p:grpSpPr>
            <a:xfrm>
              <a:off x="271463" y="171450"/>
              <a:ext cx="790575" cy="742950"/>
              <a:chOff x="11182350" y="171450"/>
              <a:chExt cx="790575" cy="742950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F67F46E-4DB3-4EFD-82B7-61C976CE2B84}"/>
                  </a:ext>
                </a:extLst>
              </p:cNvPr>
              <p:cNvSpPr/>
              <p:nvPr/>
            </p:nvSpPr>
            <p:spPr>
              <a:xfrm>
                <a:off x="11182350" y="171450"/>
                <a:ext cx="742950" cy="74295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Right Triangle 4">
                <a:extLst>
                  <a:ext uri="{FF2B5EF4-FFF2-40B4-BE49-F238E27FC236}">
                    <a16:creationId xmlns:a16="http://schemas.microsoft.com/office/drawing/2014/main" id="{DA0FFA55-54B3-40E8-B647-2537CB6023FA}"/>
                  </a:ext>
                </a:extLst>
              </p:cNvPr>
              <p:cNvSpPr/>
              <p:nvPr/>
            </p:nvSpPr>
            <p:spPr>
              <a:xfrm>
                <a:off x="11925300" y="171450"/>
                <a:ext cx="47625" cy="95250"/>
              </a:xfrm>
              <a:prstGeom prst="rtTriangl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Right Triangle 5">
                <a:extLst>
                  <a:ext uri="{FF2B5EF4-FFF2-40B4-BE49-F238E27FC236}">
                    <a16:creationId xmlns:a16="http://schemas.microsoft.com/office/drawing/2014/main" id="{16CA8BD4-DBFF-47F9-A57B-47E2AE2D4939}"/>
                  </a:ext>
                </a:extLst>
              </p:cNvPr>
              <p:cNvSpPr/>
              <p:nvPr/>
            </p:nvSpPr>
            <p:spPr>
              <a:xfrm flipV="1">
                <a:off x="11925300" y="819150"/>
                <a:ext cx="47625" cy="95250"/>
              </a:xfrm>
              <a:prstGeom prst="rtTriangl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C01FFB7-AE29-4CD7-AA0F-39648B87925C}"/>
                </a:ext>
              </a:extLst>
            </p:cNvPr>
            <p:cNvGrpSpPr/>
            <p:nvPr/>
          </p:nvGrpSpPr>
          <p:grpSpPr>
            <a:xfrm>
              <a:off x="10377997" y="335682"/>
              <a:ext cx="1728684" cy="408944"/>
              <a:chOff x="10377997" y="335682"/>
              <a:chExt cx="1728684" cy="408944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5A152C1-CCB8-4DC9-ADC3-2E1B69B19D12}"/>
                  </a:ext>
                </a:extLst>
              </p:cNvPr>
              <p:cNvSpPr/>
              <p:nvPr/>
            </p:nvSpPr>
            <p:spPr>
              <a:xfrm>
                <a:off x="10377997" y="335682"/>
                <a:ext cx="1728684" cy="4089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pic>
            <p:nvPicPr>
              <p:cNvPr id="16" name="Picture 15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67F5C11E-BFD9-4F2E-AD81-503E4AE5CC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22387" y="358127"/>
                <a:ext cx="1645991" cy="365125"/>
              </a:xfrm>
              <a:prstGeom prst="rect">
                <a:avLst/>
              </a:prstGeom>
            </p:spPr>
          </p:pic>
        </p:grp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5C74FCE-67F3-40E5-8E00-405A2EB291D1}"/>
              </a:ext>
            </a:extLst>
          </p:cNvPr>
          <p:cNvSpPr txBox="1"/>
          <p:nvPr/>
        </p:nvSpPr>
        <p:spPr>
          <a:xfrm>
            <a:off x="1285876" y="327481"/>
            <a:ext cx="963612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IN" sz="2800" dirty="0">
                <a:solidFill>
                  <a:schemeClr val="bg1"/>
                </a:solidFill>
                <a:latin typeface="+mj-lt"/>
              </a:rPr>
              <a:t>Agenda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5" name="Shape">
            <a:extLst>
              <a:ext uri="{FF2B5EF4-FFF2-40B4-BE49-F238E27FC236}">
                <a16:creationId xmlns:a16="http://schemas.microsoft.com/office/drawing/2014/main" id="{59CE5869-19DD-4AB9-A923-F8C3A14F9824}"/>
              </a:ext>
            </a:extLst>
          </p:cNvPr>
          <p:cNvSpPr/>
          <p:nvPr/>
        </p:nvSpPr>
        <p:spPr>
          <a:xfrm>
            <a:off x="398403" y="327481"/>
            <a:ext cx="457553" cy="4309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70" y="6646"/>
                </a:moveTo>
                <a:cubicBezTo>
                  <a:pt x="19575" y="4003"/>
                  <a:pt x="17586" y="2115"/>
                  <a:pt x="15063" y="793"/>
                </a:cubicBezTo>
                <a:cubicBezTo>
                  <a:pt x="15809" y="264"/>
                  <a:pt x="16555" y="0"/>
                  <a:pt x="17586" y="0"/>
                </a:cubicBezTo>
                <a:cubicBezTo>
                  <a:pt x="19824" y="0"/>
                  <a:pt x="21600" y="1850"/>
                  <a:pt x="21600" y="4267"/>
                </a:cubicBezTo>
                <a:cubicBezTo>
                  <a:pt x="21600" y="5060"/>
                  <a:pt x="21103" y="6117"/>
                  <a:pt x="20570" y="6646"/>
                </a:cubicBezTo>
                <a:close/>
                <a:moveTo>
                  <a:pt x="20570" y="11480"/>
                </a:moveTo>
                <a:cubicBezTo>
                  <a:pt x="20570" y="14123"/>
                  <a:pt x="19575" y="16540"/>
                  <a:pt x="17834" y="18390"/>
                </a:cubicBezTo>
                <a:cubicBezTo>
                  <a:pt x="19326" y="20014"/>
                  <a:pt x="19326" y="20014"/>
                  <a:pt x="19326" y="20014"/>
                </a:cubicBezTo>
                <a:cubicBezTo>
                  <a:pt x="19326" y="20014"/>
                  <a:pt x="19575" y="20278"/>
                  <a:pt x="19575" y="20543"/>
                </a:cubicBezTo>
                <a:cubicBezTo>
                  <a:pt x="19575" y="21336"/>
                  <a:pt x="19078" y="21600"/>
                  <a:pt x="18580" y="21600"/>
                </a:cubicBezTo>
                <a:cubicBezTo>
                  <a:pt x="18332" y="21600"/>
                  <a:pt x="18083" y="21600"/>
                  <a:pt x="17834" y="21336"/>
                </a:cubicBezTo>
                <a:cubicBezTo>
                  <a:pt x="16307" y="19750"/>
                  <a:pt x="16307" y="19750"/>
                  <a:pt x="16307" y="19750"/>
                </a:cubicBezTo>
                <a:cubicBezTo>
                  <a:pt x="14814" y="21071"/>
                  <a:pt x="12789" y="21600"/>
                  <a:pt x="10800" y="21600"/>
                </a:cubicBezTo>
                <a:cubicBezTo>
                  <a:pt x="8775" y="21600"/>
                  <a:pt x="6786" y="21071"/>
                  <a:pt x="5258" y="19750"/>
                </a:cubicBezTo>
                <a:cubicBezTo>
                  <a:pt x="3766" y="21336"/>
                  <a:pt x="3766" y="21336"/>
                  <a:pt x="3766" y="21336"/>
                </a:cubicBezTo>
                <a:cubicBezTo>
                  <a:pt x="3517" y="21600"/>
                  <a:pt x="3268" y="21600"/>
                  <a:pt x="3020" y="21600"/>
                </a:cubicBezTo>
                <a:cubicBezTo>
                  <a:pt x="2522" y="21600"/>
                  <a:pt x="1989" y="21336"/>
                  <a:pt x="1989" y="20543"/>
                </a:cubicBezTo>
                <a:cubicBezTo>
                  <a:pt x="1989" y="20278"/>
                  <a:pt x="2274" y="20014"/>
                  <a:pt x="2522" y="20014"/>
                </a:cubicBezTo>
                <a:cubicBezTo>
                  <a:pt x="3766" y="18390"/>
                  <a:pt x="3766" y="18390"/>
                  <a:pt x="3766" y="18390"/>
                </a:cubicBezTo>
                <a:cubicBezTo>
                  <a:pt x="1989" y="16540"/>
                  <a:pt x="995" y="14123"/>
                  <a:pt x="995" y="11480"/>
                </a:cubicBezTo>
                <a:cubicBezTo>
                  <a:pt x="995" y="5589"/>
                  <a:pt x="5507" y="1057"/>
                  <a:pt x="10800" y="1057"/>
                </a:cubicBezTo>
                <a:cubicBezTo>
                  <a:pt x="16058" y="1057"/>
                  <a:pt x="20570" y="5589"/>
                  <a:pt x="20570" y="11480"/>
                </a:cubicBezTo>
                <a:close/>
                <a:moveTo>
                  <a:pt x="10800" y="3210"/>
                </a:moveTo>
                <a:cubicBezTo>
                  <a:pt x="6537" y="3210"/>
                  <a:pt x="3020" y="6910"/>
                  <a:pt x="3020" y="11480"/>
                </a:cubicBezTo>
                <a:cubicBezTo>
                  <a:pt x="3020" y="16011"/>
                  <a:pt x="6537" y="19485"/>
                  <a:pt x="10800" y="19485"/>
                </a:cubicBezTo>
                <a:cubicBezTo>
                  <a:pt x="15063" y="19485"/>
                  <a:pt x="18580" y="16011"/>
                  <a:pt x="18580" y="11480"/>
                </a:cubicBezTo>
                <a:cubicBezTo>
                  <a:pt x="18580" y="6910"/>
                  <a:pt x="15063" y="3210"/>
                  <a:pt x="10800" y="3210"/>
                </a:cubicBezTo>
                <a:close/>
                <a:moveTo>
                  <a:pt x="14814" y="12537"/>
                </a:moveTo>
                <a:cubicBezTo>
                  <a:pt x="10800" y="12537"/>
                  <a:pt x="10800" y="12537"/>
                  <a:pt x="10800" y="12537"/>
                </a:cubicBezTo>
                <a:cubicBezTo>
                  <a:pt x="10303" y="12537"/>
                  <a:pt x="9805" y="12008"/>
                  <a:pt x="9805" y="11480"/>
                </a:cubicBezTo>
                <a:cubicBezTo>
                  <a:pt x="9805" y="5589"/>
                  <a:pt x="9805" y="5589"/>
                  <a:pt x="9805" y="5589"/>
                </a:cubicBezTo>
                <a:cubicBezTo>
                  <a:pt x="9805" y="5060"/>
                  <a:pt x="10303" y="4531"/>
                  <a:pt x="10800" y="4531"/>
                </a:cubicBezTo>
                <a:cubicBezTo>
                  <a:pt x="11297" y="4531"/>
                  <a:pt x="11795" y="5060"/>
                  <a:pt x="11795" y="5589"/>
                </a:cubicBezTo>
                <a:cubicBezTo>
                  <a:pt x="11795" y="10385"/>
                  <a:pt x="11795" y="10385"/>
                  <a:pt x="11795" y="10385"/>
                </a:cubicBezTo>
                <a:cubicBezTo>
                  <a:pt x="14814" y="10385"/>
                  <a:pt x="14814" y="10385"/>
                  <a:pt x="14814" y="10385"/>
                </a:cubicBezTo>
                <a:cubicBezTo>
                  <a:pt x="15312" y="10385"/>
                  <a:pt x="15809" y="10649"/>
                  <a:pt x="15809" y="11480"/>
                </a:cubicBezTo>
                <a:cubicBezTo>
                  <a:pt x="15809" y="12008"/>
                  <a:pt x="15312" y="12537"/>
                  <a:pt x="14814" y="12537"/>
                </a:cubicBezTo>
                <a:close/>
                <a:moveTo>
                  <a:pt x="995" y="6910"/>
                </a:moveTo>
                <a:cubicBezTo>
                  <a:pt x="497" y="6117"/>
                  <a:pt x="0" y="5324"/>
                  <a:pt x="0" y="4267"/>
                </a:cubicBezTo>
                <a:cubicBezTo>
                  <a:pt x="0" y="1850"/>
                  <a:pt x="1741" y="0"/>
                  <a:pt x="4014" y="0"/>
                </a:cubicBezTo>
                <a:cubicBezTo>
                  <a:pt x="5009" y="0"/>
                  <a:pt x="5755" y="264"/>
                  <a:pt x="6537" y="793"/>
                </a:cubicBezTo>
                <a:cubicBezTo>
                  <a:pt x="4014" y="2115"/>
                  <a:pt x="1989" y="4267"/>
                  <a:pt x="995" y="6910"/>
                </a:cubicBezTo>
                <a:close/>
              </a:path>
            </a:pathLst>
          </a:custGeom>
          <a:solidFill>
            <a:schemeClr val="tx1"/>
          </a:solidFill>
          <a:ln w="12700" cap="flat">
            <a:noFill/>
            <a:miter lim="400000"/>
          </a:ln>
          <a:effectLst/>
        </p:spPr>
        <p:txBody>
          <a:bodyPr wrap="square" lIns="60960" tIns="60960" rIns="60960" bIns="60960" numCol="1" anchor="ctr">
            <a:noAutofit/>
          </a:bodyPr>
          <a:lstStyle/>
          <a:p>
            <a:pPr defTabSz="609600" hangingPunct="0">
              <a:defRPr/>
            </a:pPr>
            <a:endParaRPr sz="2400" kern="0" dirty="0">
              <a:latin typeface="Calibri"/>
              <a:cs typeface="Calibri"/>
              <a:sym typeface="Calibri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BA1FD5B-C45E-4BDA-BD89-189A8BD0F05A}"/>
              </a:ext>
            </a:extLst>
          </p:cNvPr>
          <p:cNvGrpSpPr/>
          <p:nvPr/>
        </p:nvGrpSpPr>
        <p:grpSpPr>
          <a:xfrm>
            <a:off x="4317928" y="2514043"/>
            <a:ext cx="6740597" cy="2661913"/>
            <a:chOff x="4317929" y="2514043"/>
            <a:chExt cx="4169123" cy="266191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6953285-5283-46FF-9574-6B29A6C85DDC}"/>
                </a:ext>
              </a:extLst>
            </p:cNvPr>
            <p:cNvSpPr txBox="1"/>
            <p:nvPr/>
          </p:nvSpPr>
          <p:spPr>
            <a:xfrm flipH="1">
              <a:off x="4317929" y="2514043"/>
              <a:ext cx="41691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800" dirty="0">
                  <a:latin typeface="Century Gothic" panose="020B0502020202020204" pitchFamily="34" charset="0"/>
                </a:rPr>
                <a:t>Challenges faced by Malls &amp; Retails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4062F7AF-8E31-472A-934B-F61992CE8C11}"/>
                </a:ext>
              </a:extLst>
            </p:cNvPr>
            <p:cNvSpPr txBox="1"/>
            <p:nvPr/>
          </p:nvSpPr>
          <p:spPr>
            <a:xfrm flipH="1">
              <a:off x="4317930" y="3230997"/>
              <a:ext cx="41691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800" dirty="0">
                  <a:latin typeface="Century Gothic" panose="020B0502020202020204" pitchFamily="34" charset="0"/>
                </a:rPr>
                <a:t>Shining Bot Solution Architecture 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985D8830-8117-42FE-9947-1C906C3CE2FB}"/>
                </a:ext>
              </a:extLst>
            </p:cNvPr>
            <p:cNvSpPr txBox="1"/>
            <p:nvPr/>
          </p:nvSpPr>
          <p:spPr>
            <a:xfrm flipH="1">
              <a:off x="4317930" y="3925792"/>
              <a:ext cx="40846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800" dirty="0">
                  <a:latin typeface="Century Gothic" panose="020B0502020202020204" pitchFamily="34" charset="0"/>
                </a:rPr>
                <a:t>How Shining Bot addresses your need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3E7A876F-3BDB-4960-B6DE-5A930813C469}"/>
                </a:ext>
              </a:extLst>
            </p:cNvPr>
            <p:cNvSpPr txBox="1"/>
            <p:nvPr/>
          </p:nvSpPr>
          <p:spPr>
            <a:xfrm flipH="1">
              <a:off x="4317930" y="4652736"/>
              <a:ext cx="41691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800" dirty="0">
                  <a:latin typeface="Century Gothic" panose="020B0502020202020204" pitchFamily="34" charset="0"/>
                </a:rPr>
                <a:t>Contact details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15CD751D-E1F5-4B6C-8044-5C02823EFC4B}"/>
              </a:ext>
            </a:extLst>
          </p:cNvPr>
          <p:cNvGrpSpPr/>
          <p:nvPr/>
        </p:nvGrpSpPr>
        <p:grpSpPr>
          <a:xfrm>
            <a:off x="0" y="1228075"/>
            <a:ext cx="4189055" cy="5241998"/>
            <a:chOff x="0" y="1228075"/>
            <a:chExt cx="4189055" cy="5241998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4E565D04-5A2D-4FE8-BEAE-2A9EA0B034D1}"/>
                </a:ext>
              </a:extLst>
            </p:cNvPr>
            <p:cNvGrpSpPr/>
            <p:nvPr/>
          </p:nvGrpSpPr>
          <p:grpSpPr>
            <a:xfrm>
              <a:off x="0" y="1228075"/>
              <a:ext cx="4189055" cy="5241998"/>
              <a:chOff x="0" y="1228075"/>
              <a:chExt cx="4189055" cy="5241998"/>
            </a:xfrm>
          </p:grpSpPr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D4EBB0DA-C6ED-41A0-AC16-DF3BEFE022D1}"/>
                  </a:ext>
                </a:extLst>
              </p:cNvPr>
              <p:cNvGrpSpPr/>
              <p:nvPr/>
            </p:nvGrpSpPr>
            <p:grpSpPr>
              <a:xfrm>
                <a:off x="0" y="2538210"/>
                <a:ext cx="4189055" cy="1309375"/>
                <a:chOff x="0" y="2110196"/>
                <a:chExt cx="4189055" cy="1580733"/>
              </a:xfrm>
            </p:grpSpPr>
            <p:sp>
              <p:nvSpPr>
                <p:cNvPr id="61" name="Freeform 6">
                  <a:extLst>
                    <a:ext uri="{FF2B5EF4-FFF2-40B4-BE49-F238E27FC236}">
                      <a16:creationId xmlns:a16="http://schemas.microsoft.com/office/drawing/2014/main" id="{A933F904-5FE3-4C7C-B4A8-BB7DAB70D4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88773" y="2836100"/>
                  <a:ext cx="2600282" cy="854829"/>
                </a:xfrm>
                <a:custGeom>
                  <a:avLst/>
                  <a:gdLst>
                    <a:gd name="T0" fmla="*/ 634 w 638"/>
                    <a:gd name="T1" fmla="*/ 120 h 258"/>
                    <a:gd name="T2" fmla="*/ 592 w 638"/>
                    <a:gd name="T3" fmla="*/ 73 h 258"/>
                    <a:gd name="T4" fmla="*/ 584 w 638"/>
                    <a:gd name="T5" fmla="*/ 64 h 258"/>
                    <a:gd name="T6" fmla="*/ 555 w 638"/>
                    <a:gd name="T7" fmla="*/ 32 h 258"/>
                    <a:gd name="T8" fmla="*/ 534 w 638"/>
                    <a:gd name="T9" fmla="*/ 9 h 258"/>
                    <a:gd name="T10" fmla="*/ 534 w 638"/>
                    <a:gd name="T11" fmla="*/ 9 h 258"/>
                    <a:gd name="T12" fmla="*/ 525 w 638"/>
                    <a:gd name="T13" fmla="*/ 0 h 258"/>
                    <a:gd name="T14" fmla="*/ 0 w 638"/>
                    <a:gd name="T15" fmla="*/ 0 h 258"/>
                    <a:gd name="T16" fmla="*/ 0 w 638"/>
                    <a:gd name="T17" fmla="*/ 258 h 258"/>
                    <a:gd name="T18" fmla="*/ 525 w 638"/>
                    <a:gd name="T19" fmla="*/ 258 h 258"/>
                    <a:gd name="T20" fmla="*/ 534 w 638"/>
                    <a:gd name="T21" fmla="*/ 249 h 258"/>
                    <a:gd name="T22" fmla="*/ 534 w 638"/>
                    <a:gd name="T23" fmla="*/ 249 h 258"/>
                    <a:gd name="T24" fmla="*/ 555 w 638"/>
                    <a:gd name="T25" fmla="*/ 226 h 258"/>
                    <a:gd name="T26" fmla="*/ 584 w 638"/>
                    <a:gd name="T27" fmla="*/ 193 h 258"/>
                    <a:gd name="T28" fmla="*/ 592 w 638"/>
                    <a:gd name="T29" fmla="*/ 184 h 258"/>
                    <a:gd name="T30" fmla="*/ 634 w 638"/>
                    <a:gd name="T31" fmla="*/ 138 h 258"/>
                    <a:gd name="T32" fmla="*/ 634 w 638"/>
                    <a:gd name="T33" fmla="*/ 120 h 2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38" h="258">
                      <a:moveTo>
                        <a:pt x="634" y="120"/>
                      </a:moveTo>
                      <a:cubicBezTo>
                        <a:pt x="592" y="73"/>
                        <a:pt x="592" y="73"/>
                        <a:pt x="592" y="73"/>
                      </a:cubicBezTo>
                      <a:cubicBezTo>
                        <a:pt x="590" y="71"/>
                        <a:pt x="587" y="68"/>
                        <a:pt x="584" y="64"/>
                      </a:cubicBezTo>
                      <a:cubicBezTo>
                        <a:pt x="555" y="32"/>
                        <a:pt x="555" y="32"/>
                        <a:pt x="555" y="32"/>
                      </a:cubicBezTo>
                      <a:cubicBezTo>
                        <a:pt x="534" y="9"/>
                        <a:pt x="534" y="9"/>
                        <a:pt x="534" y="9"/>
                      </a:cubicBezTo>
                      <a:cubicBezTo>
                        <a:pt x="534" y="9"/>
                        <a:pt x="534" y="9"/>
                        <a:pt x="534" y="9"/>
                      </a:cubicBezTo>
                      <a:cubicBezTo>
                        <a:pt x="525" y="0"/>
                        <a:pt x="525" y="0"/>
                        <a:pt x="525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58"/>
                        <a:pt x="0" y="258"/>
                        <a:pt x="0" y="258"/>
                      </a:cubicBezTo>
                      <a:cubicBezTo>
                        <a:pt x="525" y="258"/>
                        <a:pt x="525" y="258"/>
                        <a:pt x="525" y="258"/>
                      </a:cubicBezTo>
                      <a:cubicBezTo>
                        <a:pt x="534" y="249"/>
                        <a:pt x="534" y="249"/>
                        <a:pt x="534" y="249"/>
                      </a:cubicBezTo>
                      <a:cubicBezTo>
                        <a:pt x="534" y="249"/>
                        <a:pt x="534" y="249"/>
                        <a:pt x="534" y="249"/>
                      </a:cubicBezTo>
                      <a:cubicBezTo>
                        <a:pt x="555" y="226"/>
                        <a:pt x="555" y="226"/>
                        <a:pt x="555" y="226"/>
                      </a:cubicBezTo>
                      <a:cubicBezTo>
                        <a:pt x="584" y="193"/>
                        <a:pt x="584" y="193"/>
                        <a:pt x="584" y="193"/>
                      </a:cubicBezTo>
                      <a:cubicBezTo>
                        <a:pt x="587" y="190"/>
                        <a:pt x="590" y="187"/>
                        <a:pt x="592" y="184"/>
                      </a:cubicBezTo>
                      <a:cubicBezTo>
                        <a:pt x="634" y="138"/>
                        <a:pt x="634" y="138"/>
                        <a:pt x="634" y="138"/>
                      </a:cubicBezTo>
                      <a:cubicBezTo>
                        <a:pt x="638" y="133"/>
                        <a:pt x="638" y="125"/>
                        <a:pt x="634" y="120"/>
                      </a:cubicBezTo>
                      <a:close/>
                    </a:path>
                  </a:pathLst>
                </a:custGeom>
                <a:solidFill>
                  <a:srgbClr val="AFABAB"/>
                </a:solidFill>
                <a:ln w="15875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Rectangle 10">
                  <a:extLst>
                    <a:ext uri="{FF2B5EF4-FFF2-40B4-BE49-F238E27FC236}">
                      <a16:creationId xmlns:a16="http://schemas.microsoft.com/office/drawing/2014/main" id="{437DC8E2-91BB-4EDF-89D9-981D0F66DB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10196"/>
                  <a:ext cx="415288" cy="1580732"/>
                </a:xfrm>
                <a:prstGeom prst="rect">
                  <a:avLst/>
                </a:prstGeom>
                <a:solidFill>
                  <a:srgbClr val="AFABAB"/>
                </a:solidFill>
                <a:ln w="15875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Freeform 13">
                  <a:extLst>
                    <a:ext uri="{FF2B5EF4-FFF2-40B4-BE49-F238E27FC236}">
                      <a16:creationId xmlns:a16="http://schemas.microsoft.com/office/drawing/2014/main" id="{5EADE8F0-DA70-41E8-8A8E-6E7A6CECB3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5286" y="2110196"/>
                  <a:ext cx="1173487" cy="1580732"/>
                </a:xfrm>
                <a:custGeom>
                  <a:avLst/>
                  <a:gdLst>
                    <a:gd name="T0" fmla="*/ 681 w 681"/>
                    <a:gd name="T1" fmla="*/ 1128 h 1128"/>
                    <a:gd name="T2" fmla="*/ 0 w 681"/>
                    <a:gd name="T3" fmla="*/ 1128 h 1128"/>
                    <a:gd name="T4" fmla="*/ 0 w 681"/>
                    <a:gd name="T5" fmla="*/ 0 h 1128"/>
                    <a:gd name="T6" fmla="*/ 681 w 681"/>
                    <a:gd name="T7" fmla="*/ 525 h 1128"/>
                    <a:gd name="T8" fmla="*/ 681 w 681"/>
                    <a:gd name="T9" fmla="*/ 1128 h 1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1" h="1128">
                      <a:moveTo>
                        <a:pt x="681" y="1128"/>
                      </a:moveTo>
                      <a:lnTo>
                        <a:pt x="0" y="1128"/>
                      </a:lnTo>
                      <a:lnTo>
                        <a:pt x="0" y="0"/>
                      </a:lnTo>
                      <a:lnTo>
                        <a:pt x="681" y="525"/>
                      </a:lnTo>
                      <a:lnTo>
                        <a:pt x="681" y="1128"/>
                      </a:lnTo>
                      <a:close/>
                    </a:path>
                  </a:pathLst>
                </a:custGeom>
                <a:solidFill>
                  <a:srgbClr val="767171"/>
                </a:solidFill>
                <a:ln w="15875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C73A0AA5-3A2A-4363-A2EE-04A366882C0E}"/>
                  </a:ext>
                </a:extLst>
              </p:cNvPr>
              <p:cNvGrpSpPr/>
              <p:nvPr/>
            </p:nvGrpSpPr>
            <p:grpSpPr>
              <a:xfrm>
                <a:off x="0" y="3842932"/>
                <a:ext cx="4189055" cy="1312857"/>
                <a:chOff x="0" y="3690929"/>
                <a:chExt cx="4189055" cy="1584936"/>
              </a:xfrm>
            </p:grpSpPr>
            <p:sp>
              <p:nvSpPr>
                <p:cNvPr id="65" name="Freeform 7">
                  <a:extLst>
                    <a:ext uri="{FF2B5EF4-FFF2-40B4-BE49-F238E27FC236}">
                      <a16:creationId xmlns:a16="http://schemas.microsoft.com/office/drawing/2014/main" id="{127A84EF-1DCD-419A-AD49-4F415500D2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88773" y="3690929"/>
                  <a:ext cx="2600282" cy="856230"/>
                </a:xfrm>
                <a:custGeom>
                  <a:avLst/>
                  <a:gdLst>
                    <a:gd name="T0" fmla="*/ 634 w 638"/>
                    <a:gd name="T1" fmla="*/ 120 h 258"/>
                    <a:gd name="T2" fmla="*/ 592 w 638"/>
                    <a:gd name="T3" fmla="*/ 74 h 258"/>
                    <a:gd name="T4" fmla="*/ 584 w 638"/>
                    <a:gd name="T5" fmla="*/ 65 h 258"/>
                    <a:gd name="T6" fmla="*/ 555 w 638"/>
                    <a:gd name="T7" fmla="*/ 32 h 258"/>
                    <a:gd name="T8" fmla="*/ 534 w 638"/>
                    <a:gd name="T9" fmla="*/ 9 h 258"/>
                    <a:gd name="T10" fmla="*/ 534 w 638"/>
                    <a:gd name="T11" fmla="*/ 9 h 258"/>
                    <a:gd name="T12" fmla="*/ 525 w 638"/>
                    <a:gd name="T13" fmla="*/ 0 h 258"/>
                    <a:gd name="T14" fmla="*/ 0 w 638"/>
                    <a:gd name="T15" fmla="*/ 0 h 258"/>
                    <a:gd name="T16" fmla="*/ 0 w 638"/>
                    <a:gd name="T17" fmla="*/ 258 h 258"/>
                    <a:gd name="T18" fmla="*/ 525 w 638"/>
                    <a:gd name="T19" fmla="*/ 258 h 258"/>
                    <a:gd name="T20" fmla="*/ 534 w 638"/>
                    <a:gd name="T21" fmla="*/ 249 h 258"/>
                    <a:gd name="T22" fmla="*/ 534 w 638"/>
                    <a:gd name="T23" fmla="*/ 249 h 258"/>
                    <a:gd name="T24" fmla="*/ 555 w 638"/>
                    <a:gd name="T25" fmla="*/ 226 h 258"/>
                    <a:gd name="T26" fmla="*/ 584 w 638"/>
                    <a:gd name="T27" fmla="*/ 194 h 258"/>
                    <a:gd name="T28" fmla="*/ 592 w 638"/>
                    <a:gd name="T29" fmla="*/ 185 h 258"/>
                    <a:gd name="T30" fmla="*/ 634 w 638"/>
                    <a:gd name="T31" fmla="*/ 138 h 258"/>
                    <a:gd name="T32" fmla="*/ 634 w 638"/>
                    <a:gd name="T33" fmla="*/ 120 h 2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38" h="258">
                      <a:moveTo>
                        <a:pt x="634" y="120"/>
                      </a:moveTo>
                      <a:cubicBezTo>
                        <a:pt x="592" y="74"/>
                        <a:pt x="592" y="74"/>
                        <a:pt x="592" y="74"/>
                      </a:cubicBezTo>
                      <a:cubicBezTo>
                        <a:pt x="590" y="71"/>
                        <a:pt x="587" y="68"/>
                        <a:pt x="584" y="65"/>
                      </a:cubicBezTo>
                      <a:cubicBezTo>
                        <a:pt x="555" y="32"/>
                        <a:pt x="555" y="32"/>
                        <a:pt x="555" y="32"/>
                      </a:cubicBezTo>
                      <a:cubicBezTo>
                        <a:pt x="534" y="9"/>
                        <a:pt x="534" y="9"/>
                        <a:pt x="534" y="9"/>
                      </a:cubicBezTo>
                      <a:cubicBezTo>
                        <a:pt x="534" y="9"/>
                        <a:pt x="534" y="9"/>
                        <a:pt x="534" y="9"/>
                      </a:cubicBezTo>
                      <a:cubicBezTo>
                        <a:pt x="525" y="0"/>
                        <a:pt x="525" y="0"/>
                        <a:pt x="525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58"/>
                        <a:pt x="0" y="258"/>
                        <a:pt x="0" y="258"/>
                      </a:cubicBezTo>
                      <a:cubicBezTo>
                        <a:pt x="525" y="258"/>
                        <a:pt x="525" y="258"/>
                        <a:pt x="525" y="258"/>
                      </a:cubicBezTo>
                      <a:cubicBezTo>
                        <a:pt x="534" y="249"/>
                        <a:pt x="534" y="249"/>
                        <a:pt x="534" y="249"/>
                      </a:cubicBezTo>
                      <a:cubicBezTo>
                        <a:pt x="534" y="249"/>
                        <a:pt x="534" y="249"/>
                        <a:pt x="534" y="249"/>
                      </a:cubicBezTo>
                      <a:cubicBezTo>
                        <a:pt x="555" y="226"/>
                        <a:pt x="555" y="226"/>
                        <a:pt x="555" y="226"/>
                      </a:cubicBezTo>
                      <a:cubicBezTo>
                        <a:pt x="584" y="194"/>
                        <a:pt x="584" y="194"/>
                        <a:pt x="584" y="194"/>
                      </a:cubicBezTo>
                      <a:cubicBezTo>
                        <a:pt x="587" y="190"/>
                        <a:pt x="590" y="187"/>
                        <a:pt x="592" y="185"/>
                      </a:cubicBezTo>
                      <a:cubicBezTo>
                        <a:pt x="634" y="138"/>
                        <a:pt x="634" y="138"/>
                        <a:pt x="634" y="138"/>
                      </a:cubicBezTo>
                      <a:cubicBezTo>
                        <a:pt x="638" y="133"/>
                        <a:pt x="638" y="125"/>
                        <a:pt x="634" y="120"/>
                      </a:cubicBezTo>
                      <a:close/>
                    </a:path>
                  </a:pathLst>
                </a:custGeom>
                <a:solidFill>
                  <a:srgbClr val="78D2D2"/>
                </a:solidFill>
                <a:ln w="15875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6" name="Rectangle 11">
                  <a:extLst>
                    <a:ext uri="{FF2B5EF4-FFF2-40B4-BE49-F238E27FC236}">
                      <a16:creationId xmlns:a16="http://schemas.microsoft.com/office/drawing/2014/main" id="{6591A2F8-BEAD-4B43-9369-AFCE51E627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3690929"/>
                  <a:ext cx="415288" cy="1584936"/>
                </a:xfrm>
                <a:prstGeom prst="rect">
                  <a:avLst/>
                </a:prstGeom>
                <a:solidFill>
                  <a:srgbClr val="78D2D2"/>
                </a:solidFill>
                <a:ln w="15875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7" name="Freeform 14">
                  <a:extLst>
                    <a:ext uri="{FF2B5EF4-FFF2-40B4-BE49-F238E27FC236}">
                      <a16:creationId xmlns:a16="http://schemas.microsoft.com/office/drawing/2014/main" id="{877EDAB3-494A-45F9-AA05-ABD3EC1D79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5286" y="3690929"/>
                  <a:ext cx="1173487" cy="1584936"/>
                </a:xfrm>
                <a:custGeom>
                  <a:avLst/>
                  <a:gdLst>
                    <a:gd name="T0" fmla="*/ 681 w 681"/>
                    <a:gd name="T1" fmla="*/ 611 h 1131"/>
                    <a:gd name="T2" fmla="*/ 0 w 681"/>
                    <a:gd name="T3" fmla="*/ 1131 h 1131"/>
                    <a:gd name="T4" fmla="*/ 0 w 681"/>
                    <a:gd name="T5" fmla="*/ 0 h 1131"/>
                    <a:gd name="T6" fmla="*/ 681 w 681"/>
                    <a:gd name="T7" fmla="*/ 0 h 1131"/>
                    <a:gd name="T8" fmla="*/ 681 w 681"/>
                    <a:gd name="T9" fmla="*/ 611 h 11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1" h="1131">
                      <a:moveTo>
                        <a:pt x="681" y="611"/>
                      </a:moveTo>
                      <a:lnTo>
                        <a:pt x="0" y="1131"/>
                      </a:lnTo>
                      <a:lnTo>
                        <a:pt x="0" y="0"/>
                      </a:lnTo>
                      <a:lnTo>
                        <a:pt x="681" y="0"/>
                      </a:lnTo>
                      <a:lnTo>
                        <a:pt x="681" y="611"/>
                      </a:lnTo>
                      <a:close/>
                    </a:path>
                  </a:pathLst>
                </a:custGeom>
                <a:solidFill>
                  <a:srgbClr val="4CC7C4"/>
                </a:solidFill>
                <a:ln w="15875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53C91069-1A1C-46E1-9B11-98DE18192B55}"/>
                  </a:ext>
                </a:extLst>
              </p:cNvPr>
              <p:cNvGrpSpPr/>
              <p:nvPr/>
            </p:nvGrpSpPr>
            <p:grpSpPr>
              <a:xfrm>
                <a:off x="0" y="4555925"/>
                <a:ext cx="4189055" cy="1914148"/>
                <a:chOff x="0" y="4547160"/>
                <a:chExt cx="4189055" cy="2310840"/>
              </a:xfrm>
            </p:grpSpPr>
            <p:sp>
              <p:nvSpPr>
                <p:cNvPr id="69" name="Freeform 8">
                  <a:extLst>
                    <a:ext uri="{FF2B5EF4-FFF2-40B4-BE49-F238E27FC236}">
                      <a16:creationId xmlns:a16="http://schemas.microsoft.com/office/drawing/2014/main" id="{9409A9D2-E2F6-4EC7-839B-BC226D708E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88773" y="4547160"/>
                  <a:ext cx="2600282" cy="859033"/>
                </a:xfrm>
                <a:custGeom>
                  <a:avLst/>
                  <a:gdLst>
                    <a:gd name="T0" fmla="*/ 634 w 638"/>
                    <a:gd name="T1" fmla="*/ 120 h 259"/>
                    <a:gd name="T2" fmla="*/ 592 w 638"/>
                    <a:gd name="T3" fmla="*/ 74 h 259"/>
                    <a:gd name="T4" fmla="*/ 584 w 638"/>
                    <a:gd name="T5" fmla="*/ 65 h 259"/>
                    <a:gd name="T6" fmla="*/ 555 w 638"/>
                    <a:gd name="T7" fmla="*/ 33 h 259"/>
                    <a:gd name="T8" fmla="*/ 534 w 638"/>
                    <a:gd name="T9" fmla="*/ 9 h 259"/>
                    <a:gd name="T10" fmla="*/ 534 w 638"/>
                    <a:gd name="T11" fmla="*/ 9 h 259"/>
                    <a:gd name="T12" fmla="*/ 525 w 638"/>
                    <a:gd name="T13" fmla="*/ 0 h 259"/>
                    <a:gd name="T14" fmla="*/ 0 w 638"/>
                    <a:gd name="T15" fmla="*/ 0 h 259"/>
                    <a:gd name="T16" fmla="*/ 0 w 638"/>
                    <a:gd name="T17" fmla="*/ 259 h 259"/>
                    <a:gd name="T18" fmla="*/ 525 w 638"/>
                    <a:gd name="T19" fmla="*/ 259 h 259"/>
                    <a:gd name="T20" fmla="*/ 534 w 638"/>
                    <a:gd name="T21" fmla="*/ 250 h 259"/>
                    <a:gd name="T22" fmla="*/ 534 w 638"/>
                    <a:gd name="T23" fmla="*/ 250 h 259"/>
                    <a:gd name="T24" fmla="*/ 555 w 638"/>
                    <a:gd name="T25" fmla="*/ 226 h 259"/>
                    <a:gd name="T26" fmla="*/ 584 w 638"/>
                    <a:gd name="T27" fmla="*/ 194 h 259"/>
                    <a:gd name="T28" fmla="*/ 592 w 638"/>
                    <a:gd name="T29" fmla="*/ 185 h 259"/>
                    <a:gd name="T30" fmla="*/ 634 w 638"/>
                    <a:gd name="T31" fmla="*/ 139 h 259"/>
                    <a:gd name="T32" fmla="*/ 634 w 638"/>
                    <a:gd name="T33" fmla="*/ 120 h 2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38" h="259">
                      <a:moveTo>
                        <a:pt x="634" y="120"/>
                      </a:moveTo>
                      <a:cubicBezTo>
                        <a:pt x="592" y="74"/>
                        <a:pt x="592" y="74"/>
                        <a:pt x="592" y="74"/>
                      </a:cubicBezTo>
                      <a:cubicBezTo>
                        <a:pt x="590" y="72"/>
                        <a:pt x="587" y="68"/>
                        <a:pt x="584" y="65"/>
                      </a:cubicBezTo>
                      <a:cubicBezTo>
                        <a:pt x="555" y="33"/>
                        <a:pt x="555" y="33"/>
                        <a:pt x="555" y="33"/>
                      </a:cubicBezTo>
                      <a:cubicBezTo>
                        <a:pt x="534" y="9"/>
                        <a:pt x="534" y="9"/>
                        <a:pt x="534" y="9"/>
                      </a:cubicBezTo>
                      <a:cubicBezTo>
                        <a:pt x="534" y="9"/>
                        <a:pt x="534" y="9"/>
                        <a:pt x="534" y="9"/>
                      </a:cubicBezTo>
                      <a:cubicBezTo>
                        <a:pt x="525" y="0"/>
                        <a:pt x="525" y="0"/>
                        <a:pt x="525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59"/>
                        <a:pt x="0" y="259"/>
                        <a:pt x="0" y="259"/>
                      </a:cubicBezTo>
                      <a:cubicBezTo>
                        <a:pt x="525" y="259"/>
                        <a:pt x="525" y="259"/>
                        <a:pt x="525" y="259"/>
                      </a:cubicBezTo>
                      <a:cubicBezTo>
                        <a:pt x="534" y="250"/>
                        <a:pt x="534" y="250"/>
                        <a:pt x="534" y="250"/>
                      </a:cubicBezTo>
                      <a:cubicBezTo>
                        <a:pt x="534" y="250"/>
                        <a:pt x="534" y="250"/>
                        <a:pt x="534" y="250"/>
                      </a:cubicBezTo>
                      <a:cubicBezTo>
                        <a:pt x="555" y="226"/>
                        <a:pt x="555" y="226"/>
                        <a:pt x="555" y="226"/>
                      </a:cubicBezTo>
                      <a:cubicBezTo>
                        <a:pt x="584" y="194"/>
                        <a:pt x="584" y="194"/>
                        <a:pt x="584" y="194"/>
                      </a:cubicBezTo>
                      <a:cubicBezTo>
                        <a:pt x="587" y="191"/>
                        <a:pt x="590" y="187"/>
                        <a:pt x="592" y="185"/>
                      </a:cubicBezTo>
                      <a:cubicBezTo>
                        <a:pt x="634" y="139"/>
                        <a:pt x="634" y="139"/>
                        <a:pt x="634" y="139"/>
                      </a:cubicBezTo>
                      <a:cubicBezTo>
                        <a:pt x="638" y="134"/>
                        <a:pt x="638" y="125"/>
                        <a:pt x="634" y="120"/>
                      </a:cubicBezTo>
                      <a:close/>
                    </a:path>
                  </a:pathLst>
                </a:custGeom>
                <a:solidFill>
                  <a:srgbClr val="555353"/>
                </a:solidFill>
                <a:ln w="15875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Rectangle 12">
                  <a:extLst>
                    <a:ext uri="{FF2B5EF4-FFF2-40B4-BE49-F238E27FC236}">
                      <a16:creationId xmlns:a16="http://schemas.microsoft.com/office/drawing/2014/main" id="{0473E1CB-99CB-4378-8A48-532356D01F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5275866"/>
                  <a:ext cx="415288" cy="1582134"/>
                </a:xfrm>
                <a:prstGeom prst="rect">
                  <a:avLst/>
                </a:prstGeom>
                <a:solidFill>
                  <a:srgbClr val="555353"/>
                </a:solidFill>
                <a:ln w="15875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Freeform 15">
                  <a:extLst>
                    <a:ext uri="{FF2B5EF4-FFF2-40B4-BE49-F238E27FC236}">
                      <a16:creationId xmlns:a16="http://schemas.microsoft.com/office/drawing/2014/main" id="{2CDE1033-E264-423E-8FDE-9FCDE55664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5286" y="4547160"/>
                  <a:ext cx="1173487" cy="2310840"/>
                </a:xfrm>
                <a:custGeom>
                  <a:avLst/>
                  <a:gdLst>
                    <a:gd name="T0" fmla="*/ 681 w 681"/>
                    <a:gd name="T1" fmla="*/ 613 h 1649"/>
                    <a:gd name="T2" fmla="*/ 0 w 681"/>
                    <a:gd name="T3" fmla="*/ 1649 h 1649"/>
                    <a:gd name="T4" fmla="*/ 0 w 681"/>
                    <a:gd name="T5" fmla="*/ 520 h 1649"/>
                    <a:gd name="T6" fmla="*/ 681 w 681"/>
                    <a:gd name="T7" fmla="*/ 0 h 1649"/>
                    <a:gd name="T8" fmla="*/ 681 w 681"/>
                    <a:gd name="T9" fmla="*/ 613 h 16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1" h="1649">
                      <a:moveTo>
                        <a:pt x="681" y="613"/>
                      </a:moveTo>
                      <a:lnTo>
                        <a:pt x="0" y="1649"/>
                      </a:lnTo>
                      <a:lnTo>
                        <a:pt x="0" y="520"/>
                      </a:lnTo>
                      <a:lnTo>
                        <a:pt x="681" y="0"/>
                      </a:lnTo>
                      <a:lnTo>
                        <a:pt x="681" y="613"/>
                      </a:lnTo>
                      <a:close/>
                    </a:path>
                  </a:pathLst>
                </a:custGeom>
                <a:solidFill>
                  <a:srgbClr val="252323"/>
                </a:solidFill>
                <a:ln w="15875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86D0B972-B055-4B19-A906-D8AEEE8D46BF}"/>
                  </a:ext>
                </a:extLst>
              </p:cNvPr>
              <p:cNvGrpSpPr/>
              <p:nvPr/>
            </p:nvGrpSpPr>
            <p:grpSpPr>
              <a:xfrm>
                <a:off x="0" y="1228075"/>
                <a:ext cx="4189055" cy="1922274"/>
                <a:chOff x="0" y="525260"/>
                <a:chExt cx="4189055" cy="2320650"/>
              </a:xfrm>
            </p:grpSpPr>
            <p:sp>
              <p:nvSpPr>
                <p:cNvPr id="73" name="Freeform 5">
                  <a:extLst>
                    <a:ext uri="{FF2B5EF4-FFF2-40B4-BE49-F238E27FC236}">
                      <a16:creationId xmlns:a16="http://schemas.microsoft.com/office/drawing/2014/main" id="{E70DE2A3-CCFE-4B60-9A65-8B3300F6C6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88773" y="1978520"/>
                  <a:ext cx="2600282" cy="859033"/>
                </a:xfrm>
                <a:custGeom>
                  <a:avLst/>
                  <a:gdLst>
                    <a:gd name="T0" fmla="*/ 634 w 638"/>
                    <a:gd name="T1" fmla="*/ 120 h 259"/>
                    <a:gd name="T2" fmla="*/ 592 w 638"/>
                    <a:gd name="T3" fmla="*/ 74 h 259"/>
                    <a:gd name="T4" fmla="*/ 584 w 638"/>
                    <a:gd name="T5" fmla="*/ 65 h 259"/>
                    <a:gd name="T6" fmla="*/ 555 w 638"/>
                    <a:gd name="T7" fmla="*/ 33 h 259"/>
                    <a:gd name="T8" fmla="*/ 534 w 638"/>
                    <a:gd name="T9" fmla="*/ 10 h 259"/>
                    <a:gd name="T10" fmla="*/ 534 w 638"/>
                    <a:gd name="T11" fmla="*/ 9 h 259"/>
                    <a:gd name="T12" fmla="*/ 525 w 638"/>
                    <a:gd name="T13" fmla="*/ 0 h 259"/>
                    <a:gd name="T14" fmla="*/ 0 w 638"/>
                    <a:gd name="T15" fmla="*/ 0 h 259"/>
                    <a:gd name="T16" fmla="*/ 0 w 638"/>
                    <a:gd name="T17" fmla="*/ 259 h 259"/>
                    <a:gd name="T18" fmla="*/ 525 w 638"/>
                    <a:gd name="T19" fmla="*/ 259 h 259"/>
                    <a:gd name="T20" fmla="*/ 534 w 638"/>
                    <a:gd name="T21" fmla="*/ 250 h 259"/>
                    <a:gd name="T22" fmla="*/ 534 w 638"/>
                    <a:gd name="T23" fmla="*/ 250 h 259"/>
                    <a:gd name="T24" fmla="*/ 555 w 638"/>
                    <a:gd name="T25" fmla="*/ 226 h 259"/>
                    <a:gd name="T26" fmla="*/ 584 w 638"/>
                    <a:gd name="T27" fmla="*/ 194 h 259"/>
                    <a:gd name="T28" fmla="*/ 592 w 638"/>
                    <a:gd name="T29" fmla="*/ 185 h 259"/>
                    <a:gd name="T30" fmla="*/ 634 w 638"/>
                    <a:gd name="T31" fmla="*/ 139 h 259"/>
                    <a:gd name="T32" fmla="*/ 634 w 638"/>
                    <a:gd name="T33" fmla="*/ 120 h 2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38" h="259">
                      <a:moveTo>
                        <a:pt x="634" y="120"/>
                      </a:moveTo>
                      <a:cubicBezTo>
                        <a:pt x="592" y="74"/>
                        <a:pt x="592" y="74"/>
                        <a:pt x="592" y="74"/>
                      </a:cubicBezTo>
                      <a:cubicBezTo>
                        <a:pt x="590" y="72"/>
                        <a:pt x="587" y="68"/>
                        <a:pt x="584" y="65"/>
                      </a:cubicBezTo>
                      <a:cubicBezTo>
                        <a:pt x="555" y="33"/>
                        <a:pt x="555" y="33"/>
                        <a:pt x="555" y="33"/>
                      </a:cubicBezTo>
                      <a:cubicBezTo>
                        <a:pt x="534" y="10"/>
                        <a:pt x="534" y="10"/>
                        <a:pt x="534" y="10"/>
                      </a:cubicBezTo>
                      <a:cubicBezTo>
                        <a:pt x="534" y="9"/>
                        <a:pt x="534" y="9"/>
                        <a:pt x="534" y="9"/>
                      </a:cubicBezTo>
                      <a:cubicBezTo>
                        <a:pt x="525" y="0"/>
                        <a:pt x="525" y="0"/>
                        <a:pt x="525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59"/>
                        <a:pt x="0" y="259"/>
                        <a:pt x="0" y="259"/>
                      </a:cubicBezTo>
                      <a:cubicBezTo>
                        <a:pt x="525" y="259"/>
                        <a:pt x="525" y="259"/>
                        <a:pt x="525" y="259"/>
                      </a:cubicBezTo>
                      <a:cubicBezTo>
                        <a:pt x="534" y="250"/>
                        <a:pt x="534" y="250"/>
                        <a:pt x="534" y="250"/>
                      </a:cubicBezTo>
                      <a:cubicBezTo>
                        <a:pt x="534" y="250"/>
                        <a:pt x="534" y="250"/>
                        <a:pt x="534" y="250"/>
                      </a:cubicBezTo>
                      <a:cubicBezTo>
                        <a:pt x="555" y="226"/>
                        <a:pt x="555" y="226"/>
                        <a:pt x="555" y="226"/>
                      </a:cubicBezTo>
                      <a:cubicBezTo>
                        <a:pt x="584" y="194"/>
                        <a:pt x="584" y="194"/>
                        <a:pt x="584" y="194"/>
                      </a:cubicBezTo>
                      <a:cubicBezTo>
                        <a:pt x="587" y="191"/>
                        <a:pt x="590" y="187"/>
                        <a:pt x="592" y="185"/>
                      </a:cubicBezTo>
                      <a:cubicBezTo>
                        <a:pt x="634" y="139"/>
                        <a:pt x="634" y="139"/>
                        <a:pt x="634" y="139"/>
                      </a:cubicBezTo>
                      <a:cubicBezTo>
                        <a:pt x="638" y="134"/>
                        <a:pt x="638" y="125"/>
                        <a:pt x="634" y="120"/>
                      </a:cubicBezTo>
                      <a:close/>
                    </a:path>
                  </a:pathLst>
                </a:custGeom>
                <a:solidFill>
                  <a:srgbClr val="E2583D"/>
                </a:solidFill>
                <a:ln w="15875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Rectangle 9">
                  <a:extLst>
                    <a:ext uri="{FF2B5EF4-FFF2-40B4-BE49-F238E27FC236}">
                      <a16:creationId xmlns:a16="http://schemas.microsoft.com/office/drawing/2014/main" id="{50225617-30BE-4009-A3AF-8C34A33218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525260"/>
                  <a:ext cx="415288" cy="1584936"/>
                </a:xfrm>
                <a:prstGeom prst="rect">
                  <a:avLst/>
                </a:prstGeom>
                <a:solidFill>
                  <a:srgbClr val="E2583D"/>
                </a:solidFill>
                <a:ln w="15875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Freeform 16">
                  <a:extLst>
                    <a:ext uri="{FF2B5EF4-FFF2-40B4-BE49-F238E27FC236}">
                      <a16:creationId xmlns:a16="http://schemas.microsoft.com/office/drawing/2014/main" id="{0BDFB522-BDCD-439C-9C03-369991D1C0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5286" y="525260"/>
                  <a:ext cx="1173487" cy="2320650"/>
                </a:xfrm>
                <a:custGeom>
                  <a:avLst/>
                  <a:gdLst>
                    <a:gd name="T0" fmla="*/ 681 w 681"/>
                    <a:gd name="T1" fmla="*/ 1656 h 1656"/>
                    <a:gd name="T2" fmla="*/ 0 w 681"/>
                    <a:gd name="T3" fmla="*/ 1135 h 1656"/>
                    <a:gd name="T4" fmla="*/ 0 w 681"/>
                    <a:gd name="T5" fmla="*/ 0 h 1656"/>
                    <a:gd name="T6" fmla="*/ 681 w 681"/>
                    <a:gd name="T7" fmla="*/ 1036 h 1656"/>
                    <a:gd name="T8" fmla="*/ 681 w 681"/>
                    <a:gd name="T9" fmla="*/ 1656 h 16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1" h="1656">
                      <a:moveTo>
                        <a:pt x="681" y="1656"/>
                      </a:moveTo>
                      <a:lnTo>
                        <a:pt x="0" y="1135"/>
                      </a:lnTo>
                      <a:lnTo>
                        <a:pt x="0" y="0"/>
                      </a:lnTo>
                      <a:lnTo>
                        <a:pt x="681" y="1036"/>
                      </a:lnTo>
                      <a:lnTo>
                        <a:pt x="681" y="1656"/>
                      </a:lnTo>
                      <a:close/>
                    </a:path>
                  </a:pathLst>
                </a:custGeom>
                <a:solidFill>
                  <a:srgbClr val="D63E20"/>
                </a:solidFill>
                <a:ln w="15875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7" name="Shape">
                <a:extLst>
                  <a:ext uri="{FF2B5EF4-FFF2-40B4-BE49-F238E27FC236}">
                    <a16:creationId xmlns:a16="http://schemas.microsoft.com/office/drawing/2014/main" id="{F8010BB8-117C-4C0A-9A26-08C7ECFB2990}"/>
                  </a:ext>
                </a:extLst>
              </p:cNvPr>
              <p:cNvSpPr/>
              <p:nvPr/>
            </p:nvSpPr>
            <p:spPr>
              <a:xfrm>
                <a:off x="3425934" y="3291203"/>
                <a:ext cx="395818" cy="3958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41" y="0"/>
                      <a:pt x="0" y="4841"/>
                      <a:pt x="0" y="10800"/>
                    </a:cubicBezTo>
                    <a:cubicBezTo>
                      <a:pt x="0" y="16759"/>
                      <a:pt x="4841" y="21600"/>
                      <a:pt x="10800" y="21600"/>
                    </a:cubicBezTo>
                    <a:cubicBezTo>
                      <a:pt x="16759" y="21600"/>
                      <a:pt x="21600" y="16759"/>
                      <a:pt x="21600" y="10800"/>
                    </a:cubicBezTo>
                    <a:cubicBezTo>
                      <a:pt x="21600" y="4841"/>
                      <a:pt x="16759" y="0"/>
                      <a:pt x="10800" y="0"/>
                    </a:cubicBezTo>
                    <a:close/>
                    <a:moveTo>
                      <a:pt x="15828" y="17876"/>
                    </a:moveTo>
                    <a:cubicBezTo>
                      <a:pt x="10800" y="14152"/>
                      <a:pt x="10800" y="14152"/>
                      <a:pt x="10800" y="14152"/>
                    </a:cubicBezTo>
                    <a:cubicBezTo>
                      <a:pt x="5772" y="17876"/>
                      <a:pt x="5772" y="17876"/>
                      <a:pt x="5772" y="17876"/>
                    </a:cubicBezTo>
                    <a:cubicBezTo>
                      <a:pt x="7634" y="11917"/>
                      <a:pt x="7634" y="11917"/>
                      <a:pt x="7634" y="11917"/>
                    </a:cubicBezTo>
                    <a:cubicBezTo>
                      <a:pt x="2607" y="8379"/>
                      <a:pt x="2607" y="8379"/>
                      <a:pt x="2607" y="8379"/>
                    </a:cubicBezTo>
                    <a:cubicBezTo>
                      <a:pt x="8938" y="8379"/>
                      <a:pt x="8938" y="8379"/>
                      <a:pt x="8938" y="8379"/>
                    </a:cubicBezTo>
                    <a:cubicBezTo>
                      <a:pt x="10800" y="2421"/>
                      <a:pt x="10800" y="2421"/>
                      <a:pt x="10800" y="2421"/>
                    </a:cubicBezTo>
                    <a:cubicBezTo>
                      <a:pt x="12662" y="8379"/>
                      <a:pt x="12662" y="8379"/>
                      <a:pt x="12662" y="8379"/>
                    </a:cubicBezTo>
                    <a:cubicBezTo>
                      <a:pt x="18807" y="8379"/>
                      <a:pt x="18807" y="8379"/>
                      <a:pt x="18807" y="8379"/>
                    </a:cubicBezTo>
                    <a:cubicBezTo>
                      <a:pt x="13966" y="11917"/>
                      <a:pt x="13966" y="11917"/>
                      <a:pt x="13966" y="11917"/>
                    </a:cubicBezTo>
                    <a:lnTo>
                      <a:pt x="15828" y="17876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lIns="60960" tIns="60960" rIns="60960" bIns="60960"/>
              <a:lstStyle/>
              <a:p>
                <a:pPr defTabSz="609600" hangingPunct="0">
                  <a:defRPr/>
                </a:pPr>
                <a:endParaRPr sz="2400" kern="0" dirty="0">
                  <a:solidFill>
                    <a:srgbClr val="000000"/>
                  </a:solidFill>
                  <a:latin typeface="Calibri"/>
                  <a:cs typeface="Calibri"/>
                  <a:sym typeface="Calibri"/>
                </a:endParaRPr>
              </a:p>
            </p:txBody>
          </p:sp>
          <p:sp>
            <p:nvSpPr>
              <p:cNvPr id="93" name="Shape">
                <a:extLst>
                  <a:ext uri="{FF2B5EF4-FFF2-40B4-BE49-F238E27FC236}">
                    <a16:creationId xmlns:a16="http://schemas.microsoft.com/office/drawing/2014/main" id="{81BCD17E-AD88-4980-96A6-CD2ABC2F15F0}"/>
                  </a:ext>
                </a:extLst>
              </p:cNvPr>
              <p:cNvSpPr/>
              <p:nvPr/>
            </p:nvSpPr>
            <p:spPr>
              <a:xfrm>
                <a:off x="3485201" y="4711683"/>
                <a:ext cx="273051" cy="4000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6480" y="0"/>
                      <a:pt x="0" y="1477"/>
                      <a:pt x="0" y="6831"/>
                    </a:cubicBezTo>
                    <a:cubicBezTo>
                      <a:pt x="0" y="9415"/>
                      <a:pt x="8640" y="18831"/>
                      <a:pt x="10800" y="21600"/>
                    </a:cubicBezTo>
                    <a:cubicBezTo>
                      <a:pt x="12960" y="18831"/>
                      <a:pt x="21600" y="9415"/>
                      <a:pt x="21600" y="6831"/>
                    </a:cubicBezTo>
                    <a:cubicBezTo>
                      <a:pt x="21600" y="1477"/>
                      <a:pt x="15120" y="0"/>
                      <a:pt x="10800" y="0"/>
                    </a:cubicBezTo>
                    <a:close/>
                    <a:moveTo>
                      <a:pt x="10800" y="9046"/>
                    </a:moveTo>
                    <a:cubicBezTo>
                      <a:pt x="8910" y="9046"/>
                      <a:pt x="7290" y="8123"/>
                      <a:pt x="7290" y="6831"/>
                    </a:cubicBezTo>
                    <a:cubicBezTo>
                      <a:pt x="7290" y="5538"/>
                      <a:pt x="8910" y="4431"/>
                      <a:pt x="10800" y="4431"/>
                    </a:cubicBezTo>
                    <a:cubicBezTo>
                      <a:pt x="12690" y="4431"/>
                      <a:pt x="14310" y="5538"/>
                      <a:pt x="14310" y="6831"/>
                    </a:cubicBezTo>
                    <a:cubicBezTo>
                      <a:pt x="14310" y="8123"/>
                      <a:pt x="12690" y="9046"/>
                      <a:pt x="10800" y="9046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lIns="60960" tIns="60960" rIns="60960" bIns="60960"/>
              <a:lstStyle/>
              <a:p>
                <a:pPr defTabSz="609600" hangingPunct="0">
                  <a:defRPr/>
                </a:pPr>
                <a:endParaRPr sz="2400" kern="0" dirty="0">
                  <a:solidFill>
                    <a:srgbClr val="000000"/>
                  </a:solidFill>
                  <a:latin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" name="Group">
              <a:extLst>
                <a:ext uri="{FF2B5EF4-FFF2-40B4-BE49-F238E27FC236}">
                  <a16:creationId xmlns:a16="http://schemas.microsoft.com/office/drawing/2014/main" id="{D6306097-9320-412E-BB64-14CC0BB046A0}"/>
                </a:ext>
              </a:extLst>
            </p:cNvPr>
            <p:cNvGrpSpPr/>
            <p:nvPr/>
          </p:nvGrpSpPr>
          <p:grpSpPr>
            <a:xfrm>
              <a:off x="3450275" y="2588675"/>
              <a:ext cx="395818" cy="397937"/>
              <a:chOff x="-1" y="-1"/>
              <a:chExt cx="791636" cy="795868"/>
            </a:xfrm>
            <a:solidFill>
              <a:schemeClr val="bg1"/>
            </a:solidFill>
          </p:grpSpPr>
          <p:sp>
            <p:nvSpPr>
              <p:cNvPr id="43" name="Shape">
                <a:extLst>
                  <a:ext uri="{FF2B5EF4-FFF2-40B4-BE49-F238E27FC236}">
                    <a16:creationId xmlns:a16="http://schemas.microsoft.com/office/drawing/2014/main" id="{51AF4B45-0513-4F3A-BF18-D188BAA81B5F}"/>
                  </a:ext>
                </a:extLst>
              </p:cNvPr>
              <p:cNvSpPr/>
              <p:nvPr/>
            </p:nvSpPr>
            <p:spPr>
              <a:xfrm>
                <a:off x="-1" y="-1"/>
                <a:ext cx="791636" cy="7958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41" y="0"/>
                      <a:pt x="0" y="4841"/>
                      <a:pt x="0" y="10800"/>
                    </a:cubicBezTo>
                    <a:cubicBezTo>
                      <a:pt x="0" y="16759"/>
                      <a:pt x="4841" y="21600"/>
                      <a:pt x="10800" y="21600"/>
                    </a:cubicBezTo>
                    <a:cubicBezTo>
                      <a:pt x="16759" y="21600"/>
                      <a:pt x="21600" y="16759"/>
                      <a:pt x="21600" y="10800"/>
                    </a:cubicBezTo>
                    <a:cubicBezTo>
                      <a:pt x="21600" y="4841"/>
                      <a:pt x="16759" y="0"/>
                      <a:pt x="10800" y="0"/>
                    </a:cubicBezTo>
                    <a:close/>
                    <a:moveTo>
                      <a:pt x="10800" y="20297"/>
                    </a:moveTo>
                    <a:cubicBezTo>
                      <a:pt x="5586" y="20297"/>
                      <a:pt x="1303" y="16014"/>
                      <a:pt x="1303" y="10800"/>
                    </a:cubicBezTo>
                    <a:cubicBezTo>
                      <a:pt x="1303" y="5586"/>
                      <a:pt x="5586" y="1303"/>
                      <a:pt x="10800" y="1303"/>
                    </a:cubicBezTo>
                    <a:cubicBezTo>
                      <a:pt x="16014" y="1303"/>
                      <a:pt x="20297" y="5586"/>
                      <a:pt x="20297" y="10800"/>
                    </a:cubicBezTo>
                    <a:cubicBezTo>
                      <a:pt x="20297" y="16014"/>
                      <a:pt x="16014" y="20297"/>
                      <a:pt x="10800" y="20297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0960" tIns="60960" rIns="60960" bIns="60960" numCol="1" anchor="t">
                <a:noAutofit/>
              </a:bodyPr>
              <a:lstStyle/>
              <a:p>
                <a:pPr defTabSz="609600" hangingPunct="0">
                  <a:defRPr/>
                </a:pPr>
                <a:endParaRPr sz="2400" kern="0">
                  <a:solidFill>
                    <a:srgbClr val="000000"/>
                  </a:solidFill>
                  <a:latin typeface="Calibri"/>
                  <a:cs typeface="Calibri"/>
                  <a:sym typeface="Calibri"/>
                </a:endParaRPr>
              </a:p>
            </p:txBody>
          </p:sp>
          <p:sp>
            <p:nvSpPr>
              <p:cNvPr id="44" name="Oval">
                <a:extLst>
                  <a:ext uri="{FF2B5EF4-FFF2-40B4-BE49-F238E27FC236}">
                    <a16:creationId xmlns:a16="http://schemas.microsoft.com/office/drawing/2014/main" id="{CA70A3F9-0D98-4366-8613-5DB2865ACF99}"/>
                  </a:ext>
                </a:extLst>
              </p:cNvPr>
              <p:cNvSpPr/>
              <p:nvPr/>
            </p:nvSpPr>
            <p:spPr>
              <a:xfrm>
                <a:off x="245533" y="198965"/>
                <a:ext cx="105836" cy="152401"/>
              </a:xfrm>
              <a:prstGeom prst="ellipse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0960" tIns="60960" rIns="60960" bIns="60960" numCol="1" anchor="t">
                <a:noAutofit/>
              </a:bodyPr>
              <a:lstStyle/>
              <a:p>
                <a:pPr defTabSz="609600" hangingPunct="0">
                  <a:defRPr/>
                </a:pPr>
                <a:endParaRPr sz="2400" kern="0">
                  <a:solidFill>
                    <a:srgbClr val="000000"/>
                  </a:solidFill>
                  <a:latin typeface="Calibri"/>
                  <a:cs typeface="Calibri"/>
                  <a:sym typeface="Calibri"/>
                </a:endParaRPr>
              </a:p>
            </p:txBody>
          </p:sp>
          <p:sp>
            <p:nvSpPr>
              <p:cNvPr id="45" name="Oval">
                <a:extLst>
                  <a:ext uri="{FF2B5EF4-FFF2-40B4-BE49-F238E27FC236}">
                    <a16:creationId xmlns:a16="http://schemas.microsoft.com/office/drawing/2014/main" id="{38865844-485F-4ED1-96FC-606150FE6313}"/>
                  </a:ext>
                </a:extLst>
              </p:cNvPr>
              <p:cNvSpPr/>
              <p:nvPr/>
            </p:nvSpPr>
            <p:spPr>
              <a:xfrm>
                <a:off x="444501" y="198965"/>
                <a:ext cx="101601" cy="152401"/>
              </a:xfrm>
              <a:prstGeom prst="ellipse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0960" tIns="60960" rIns="60960" bIns="60960" numCol="1" anchor="t">
                <a:noAutofit/>
              </a:bodyPr>
              <a:lstStyle/>
              <a:p>
                <a:pPr defTabSz="609600" hangingPunct="0">
                  <a:defRPr/>
                </a:pPr>
                <a:endParaRPr sz="2400" kern="0">
                  <a:solidFill>
                    <a:srgbClr val="000000"/>
                  </a:solidFill>
                  <a:latin typeface="Calibri"/>
                  <a:cs typeface="Calibri"/>
                  <a:sym typeface="Calibri"/>
                </a:endParaRPr>
              </a:p>
            </p:txBody>
          </p:sp>
          <p:sp>
            <p:nvSpPr>
              <p:cNvPr id="46" name="Oval">
                <a:extLst>
                  <a:ext uri="{FF2B5EF4-FFF2-40B4-BE49-F238E27FC236}">
                    <a16:creationId xmlns:a16="http://schemas.microsoft.com/office/drawing/2014/main" id="{077F4C02-924C-49EE-B4B0-87A5193F42E4}"/>
                  </a:ext>
                </a:extLst>
              </p:cNvPr>
              <p:cNvSpPr/>
              <p:nvPr/>
            </p:nvSpPr>
            <p:spPr>
              <a:xfrm>
                <a:off x="296333" y="452965"/>
                <a:ext cx="194737" cy="198972"/>
              </a:xfrm>
              <a:prstGeom prst="ellipse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0960" tIns="60960" rIns="60960" bIns="60960" numCol="1" anchor="t">
                <a:noAutofit/>
              </a:bodyPr>
              <a:lstStyle/>
              <a:p>
                <a:pPr defTabSz="609600" hangingPunct="0">
                  <a:defRPr/>
                </a:pPr>
                <a:endParaRPr sz="2400" kern="0">
                  <a:solidFill>
                    <a:srgbClr val="000000"/>
                  </a:solidFill>
                  <a:latin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" name="Group">
              <a:extLst>
                <a:ext uri="{FF2B5EF4-FFF2-40B4-BE49-F238E27FC236}">
                  <a16:creationId xmlns:a16="http://schemas.microsoft.com/office/drawing/2014/main" id="{B2C209A7-EC56-47EB-8B19-21C727A51633}"/>
                </a:ext>
              </a:extLst>
            </p:cNvPr>
            <p:cNvGrpSpPr/>
            <p:nvPr/>
          </p:nvGrpSpPr>
          <p:grpSpPr>
            <a:xfrm>
              <a:off x="3425934" y="4004349"/>
              <a:ext cx="395818" cy="395818"/>
              <a:chOff x="0" y="0"/>
              <a:chExt cx="791634" cy="791634"/>
            </a:xfrm>
            <a:solidFill>
              <a:schemeClr val="bg1"/>
            </a:solidFill>
          </p:grpSpPr>
          <p:sp>
            <p:nvSpPr>
              <p:cNvPr id="48" name="Shape">
                <a:extLst>
                  <a:ext uri="{FF2B5EF4-FFF2-40B4-BE49-F238E27FC236}">
                    <a16:creationId xmlns:a16="http://schemas.microsoft.com/office/drawing/2014/main" id="{4CE4926A-034B-4674-A023-3A687EE0ADD8}"/>
                  </a:ext>
                </a:extLst>
              </p:cNvPr>
              <p:cNvSpPr/>
              <p:nvPr/>
            </p:nvSpPr>
            <p:spPr>
              <a:xfrm>
                <a:off x="-1" y="-1"/>
                <a:ext cx="791636" cy="791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41" y="0"/>
                      <a:pt x="0" y="4841"/>
                      <a:pt x="0" y="10800"/>
                    </a:cubicBezTo>
                    <a:cubicBezTo>
                      <a:pt x="0" y="16759"/>
                      <a:pt x="4841" y="21600"/>
                      <a:pt x="10800" y="21600"/>
                    </a:cubicBezTo>
                    <a:cubicBezTo>
                      <a:pt x="16759" y="21600"/>
                      <a:pt x="21600" y="16759"/>
                      <a:pt x="21600" y="10800"/>
                    </a:cubicBezTo>
                    <a:cubicBezTo>
                      <a:pt x="21600" y="4841"/>
                      <a:pt x="16759" y="0"/>
                      <a:pt x="10800" y="0"/>
                    </a:cubicBezTo>
                    <a:close/>
                    <a:moveTo>
                      <a:pt x="10800" y="20297"/>
                    </a:moveTo>
                    <a:cubicBezTo>
                      <a:pt x="5586" y="20297"/>
                      <a:pt x="1303" y="16014"/>
                      <a:pt x="1303" y="10800"/>
                    </a:cubicBezTo>
                    <a:cubicBezTo>
                      <a:pt x="1303" y="5586"/>
                      <a:pt x="5586" y="1303"/>
                      <a:pt x="10800" y="1303"/>
                    </a:cubicBezTo>
                    <a:cubicBezTo>
                      <a:pt x="16014" y="1303"/>
                      <a:pt x="20297" y="5586"/>
                      <a:pt x="20297" y="10800"/>
                    </a:cubicBezTo>
                    <a:cubicBezTo>
                      <a:pt x="20297" y="16014"/>
                      <a:pt x="16014" y="20297"/>
                      <a:pt x="10800" y="20297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0960" tIns="60960" rIns="60960" bIns="60960" numCol="1" anchor="t">
                <a:noAutofit/>
              </a:bodyPr>
              <a:lstStyle/>
              <a:p>
                <a:pPr defTabSz="609600" hangingPunct="0">
                  <a:defRPr/>
                </a:pPr>
                <a:endParaRPr sz="2400" kern="0">
                  <a:solidFill>
                    <a:srgbClr val="000000"/>
                  </a:solidFill>
                  <a:latin typeface="Calibri"/>
                  <a:cs typeface="Calibri"/>
                  <a:sym typeface="Calibri"/>
                </a:endParaRPr>
              </a:p>
            </p:txBody>
          </p:sp>
          <p:sp>
            <p:nvSpPr>
              <p:cNvPr id="49" name="Shape">
                <a:extLst>
                  <a:ext uri="{FF2B5EF4-FFF2-40B4-BE49-F238E27FC236}">
                    <a16:creationId xmlns:a16="http://schemas.microsoft.com/office/drawing/2014/main" id="{33787F26-8F75-4A17-829D-B909D882C418}"/>
                  </a:ext>
                </a:extLst>
              </p:cNvPr>
              <p:cNvSpPr/>
              <p:nvPr/>
            </p:nvSpPr>
            <p:spPr>
              <a:xfrm>
                <a:off x="148168" y="444498"/>
                <a:ext cx="491067" cy="1481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300" y="0"/>
                    </a:moveTo>
                    <a:cubicBezTo>
                      <a:pt x="18600" y="8836"/>
                      <a:pt x="15000" y="14727"/>
                      <a:pt x="10800" y="14727"/>
                    </a:cubicBezTo>
                    <a:cubicBezTo>
                      <a:pt x="6600" y="14727"/>
                      <a:pt x="3000" y="8836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000" y="12764"/>
                      <a:pt x="5400" y="21600"/>
                      <a:pt x="10800" y="21600"/>
                    </a:cubicBezTo>
                    <a:cubicBezTo>
                      <a:pt x="16200" y="21600"/>
                      <a:pt x="18600" y="12764"/>
                      <a:pt x="21600" y="0"/>
                    </a:cubicBezTo>
                    <a:lnTo>
                      <a:pt x="21300" y="0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0960" tIns="60960" rIns="60960" bIns="60960" numCol="1" anchor="t">
                <a:noAutofit/>
              </a:bodyPr>
              <a:lstStyle/>
              <a:p>
                <a:pPr defTabSz="609600" hangingPunct="0">
                  <a:defRPr/>
                </a:pPr>
                <a:endParaRPr sz="2400" kern="0">
                  <a:solidFill>
                    <a:srgbClr val="000000"/>
                  </a:solidFill>
                  <a:latin typeface="Calibri"/>
                  <a:cs typeface="Calibri"/>
                  <a:sym typeface="Calibri"/>
                </a:endParaRPr>
              </a:p>
            </p:txBody>
          </p:sp>
          <p:sp>
            <p:nvSpPr>
              <p:cNvPr id="50" name="Oval">
                <a:extLst>
                  <a:ext uri="{FF2B5EF4-FFF2-40B4-BE49-F238E27FC236}">
                    <a16:creationId xmlns:a16="http://schemas.microsoft.com/office/drawing/2014/main" id="{C121C4DD-3F12-4F7A-A660-4E081D873D35}"/>
                  </a:ext>
                </a:extLst>
              </p:cNvPr>
              <p:cNvSpPr/>
              <p:nvPr/>
            </p:nvSpPr>
            <p:spPr>
              <a:xfrm>
                <a:off x="245533" y="198965"/>
                <a:ext cx="101601" cy="148172"/>
              </a:xfrm>
              <a:prstGeom prst="ellipse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0960" tIns="60960" rIns="60960" bIns="60960" numCol="1" anchor="t">
                <a:noAutofit/>
              </a:bodyPr>
              <a:lstStyle/>
              <a:p>
                <a:pPr defTabSz="609600" hangingPunct="0">
                  <a:defRPr/>
                </a:pPr>
                <a:endParaRPr sz="2400" kern="0">
                  <a:solidFill>
                    <a:srgbClr val="000000"/>
                  </a:solidFill>
                  <a:latin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Oval">
                <a:extLst>
                  <a:ext uri="{FF2B5EF4-FFF2-40B4-BE49-F238E27FC236}">
                    <a16:creationId xmlns:a16="http://schemas.microsoft.com/office/drawing/2014/main" id="{1A96D5B7-3A1F-450D-AA02-37CDA64DFA85}"/>
                  </a:ext>
                </a:extLst>
              </p:cNvPr>
              <p:cNvSpPr/>
              <p:nvPr/>
            </p:nvSpPr>
            <p:spPr>
              <a:xfrm>
                <a:off x="440266" y="198965"/>
                <a:ext cx="105836" cy="148172"/>
              </a:xfrm>
              <a:prstGeom prst="ellipse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0960" tIns="60960" rIns="60960" bIns="60960" numCol="1" anchor="t">
                <a:noAutofit/>
              </a:bodyPr>
              <a:lstStyle/>
              <a:p>
                <a:pPr defTabSz="609600" hangingPunct="0">
                  <a:defRPr/>
                </a:pPr>
                <a:endParaRPr sz="2400" kern="0">
                  <a:solidFill>
                    <a:srgbClr val="000000"/>
                  </a:solidFill>
                  <a:latin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55362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A700BB0A-F736-49BA-B2CB-87DC4586906D}"/>
              </a:ext>
            </a:extLst>
          </p:cNvPr>
          <p:cNvGrpSpPr/>
          <p:nvPr/>
        </p:nvGrpSpPr>
        <p:grpSpPr>
          <a:xfrm>
            <a:off x="0" y="171450"/>
            <a:ext cx="12192000" cy="742950"/>
            <a:chOff x="0" y="171450"/>
            <a:chExt cx="12192000" cy="74295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C69D153-035E-445F-A22C-A0A4A7E7FA01}"/>
                </a:ext>
              </a:extLst>
            </p:cNvPr>
            <p:cNvSpPr/>
            <p:nvPr/>
          </p:nvSpPr>
          <p:spPr>
            <a:xfrm>
              <a:off x="0" y="266700"/>
              <a:ext cx="12192000" cy="55245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EAFA0D3-4F02-4564-868F-7B23A92CA5DA}"/>
                </a:ext>
              </a:extLst>
            </p:cNvPr>
            <p:cNvGrpSpPr/>
            <p:nvPr/>
          </p:nvGrpSpPr>
          <p:grpSpPr>
            <a:xfrm>
              <a:off x="271463" y="171450"/>
              <a:ext cx="790575" cy="742950"/>
              <a:chOff x="11182350" y="171450"/>
              <a:chExt cx="790575" cy="742950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F67F46E-4DB3-4EFD-82B7-61C976CE2B84}"/>
                  </a:ext>
                </a:extLst>
              </p:cNvPr>
              <p:cNvSpPr/>
              <p:nvPr/>
            </p:nvSpPr>
            <p:spPr>
              <a:xfrm>
                <a:off x="11182350" y="171450"/>
                <a:ext cx="742950" cy="74295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Right Triangle 4">
                <a:extLst>
                  <a:ext uri="{FF2B5EF4-FFF2-40B4-BE49-F238E27FC236}">
                    <a16:creationId xmlns:a16="http://schemas.microsoft.com/office/drawing/2014/main" id="{DA0FFA55-54B3-40E8-B647-2537CB6023FA}"/>
                  </a:ext>
                </a:extLst>
              </p:cNvPr>
              <p:cNvSpPr/>
              <p:nvPr/>
            </p:nvSpPr>
            <p:spPr>
              <a:xfrm>
                <a:off x="11925300" y="171450"/>
                <a:ext cx="47625" cy="95250"/>
              </a:xfrm>
              <a:prstGeom prst="rtTriangl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Right Triangle 5">
                <a:extLst>
                  <a:ext uri="{FF2B5EF4-FFF2-40B4-BE49-F238E27FC236}">
                    <a16:creationId xmlns:a16="http://schemas.microsoft.com/office/drawing/2014/main" id="{16CA8BD4-DBFF-47F9-A57B-47E2AE2D4939}"/>
                  </a:ext>
                </a:extLst>
              </p:cNvPr>
              <p:cNvSpPr/>
              <p:nvPr/>
            </p:nvSpPr>
            <p:spPr>
              <a:xfrm flipV="1">
                <a:off x="11925300" y="819150"/>
                <a:ext cx="47625" cy="95250"/>
              </a:xfrm>
              <a:prstGeom prst="rtTriangl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C01FFB7-AE29-4CD7-AA0F-39648B87925C}"/>
                </a:ext>
              </a:extLst>
            </p:cNvPr>
            <p:cNvGrpSpPr/>
            <p:nvPr/>
          </p:nvGrpSpPr>
          <p:grpSpPr>
            <a:xfrm>
              <a:off x="10377997" y="335682"/>
              <a:ext cx="1728684" cy="408944"/>
              <a:chOff x="10377997" y="335682"/>
              <a:chExt cx="1728684" cy="408944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5A152C1-CCB8-4DC9-ADC3-2E1B69B19D12}"/>
                  </a:ext>
                </a:extLst>
              </p:cNvPr>
              <p:cNvSpPr/>
              <p:nvPr/>
            </p:nvSpPr>
            <p:spPr>
              <a:xfrm>
                <a:off x="10377997" y="335682"/>
                <a:ext cx="1728684" cy="4089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pic>
            <p:nvPicPr>
              <p:cNvPr id="16" name="Picture 15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67F5C11E-BFD9-4F2E-AD81-503E4AE5CC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22387" y="358127"/>
                <a:ext cx="1645991" cy="365125"/>
              </a:xfrm>
              <a:prstGeom prst="rect">
                <a:avLst/>
              </a:prstGeom>
            </p:spPr>
          </p:pic>
        </p:grp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5C74FCE-67F3-40E5-8E00-405A2EB291D1}"/>
              </a:ext>
            </a:extLst>
          </p:cNvPr>
          <p:cNvSpPr txBox="1"/>
          <p:nvPr/>
        </p:nvSpPr>
        <p:spPr>
          <a:xfrm>
            <a:off x="1285876" y="327481"/>
            <a:ext cx="963612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IN" sz="2800" dirty="0">
                <a:solidFill>
                  <a:schemeClr val="bg1"/>
                </a:solidFill>
                <a:latin typeface="+mj-lt"/>
              </a:rPr>
              <a:t>Challenges faced by Malls &amp; Retails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1" name="Content Placeholder 2">
            <a:extLst>
              <a:ext uri="{FF2B5EF4-FFF2-40B4-BE49-F238E27FC236}">
                <a16:creationId xmlns:a16="http://schemas.microsoft.com/office/drawing/2014/main" id="{E2331B31-1725-4193-B151-3C56039419CA}"/>
              </a:ext>
            </a:extLst>
          </p:cNvPr>
          <p:cNvSpPr txBox="1">
            <a:spLocks/>
          </p:cNvSpPr>
          <p:nvPr/>
        </p:nvSpPr>
        <p:spPr>
          <a:xfrm>
            <a:off x="4939677" y="1005680"/>
            <a:ext cx="6976098" cy="56999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Lack of Customer insights</a:t>
            </a:r>
          </a:p>
          <a:p>
            <a:pPr lvl="1">
              <a:lnSpc>
                <a:spcPct val="120000"/>
              </a:lnSpc>
            </a:pPr>
            <a:r>
              <a:rPr lang="en-IN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not the insight regarding who are the visitors, their visiting pattern, trend, likes &amp; dislike, etc.</a:t>
            </a:r>
          </a:p>
          <a:p>
            <a:pPr>
              <a:lnSpc>
                <a:spcPct val="120000"/>
              </a:lnSpc>
            </a:pPr>
            <a:r>
              <a:rPr lang="en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Maintaining Customer Loyalty</a:t>
            </a:r>
          </a:p>
          <a:p>
            <a:pPr lvl="1">
              <a:lnSpc>
                <a:spcPct val="120000"/>
              </a:lnSpc>
            </a:pPr>
            <a:r>
              <a:rPr lang="en-IN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Retaining the loyalty starts with insights, how you measure the loyalty other than simple cards &amp; coupons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Optimum usage of space &amp; costing</a:t>
            </a:r>
          </a:p>
          <a:p>
            <a:pPr lvl="1">
              <a:lnSpc>
                <a:spcPct val="120000"/>
              </a:lnSpc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are the most used/unused space, how to fix cost?</a:t>
            </a:r>
          </a:p>
          <a:p>
            <a:pPr>
              <a:lnSpc>
                <a:spcPct val="120000"/>
              </a:lnSpc>
            </a:pPr>
            <a:r>
              <a:rPr lang="en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take the Mall/Retail to their home</a:t>
            </a:r>
          </a:p>
          <a:p>
            <a:pPr lvl="1">
              <a:lnSpc>
                <a:spcPct val="120000"/>
              </a:lnSpc>
            </a:pPr>
            <a:r>
              <a:rPr lang="en-IN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engage the customers when they are not in our premises? Why not take the Mall/Retail to their home?</a:t>
            </a:r>
            <a:endParaRPr lang="en-IN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9" name="Group">
            <a:extLst>
              <a:ext uri="{FF2B5EF4-FFF2-40B4-BE49-F238E27FC236}">
                <a16:creationId xmlns:a16="http://schemas.microsoft.com/office/drawing/2014/main" id="{463E1747-3228-4C4E-948F-C6CE8229E739}"/>
              </a:ext>
            </a:extLst>
          </p:cNvPr>
          <p:cNvGrpSpPr/>
          <p:nvPr/>
        </p:nvGrpSpPr>
        <p:grpSpPr>
          <a:xfrm>
            <a:off x="439838" y="346692"/>
            <a:ext cx="395818" cy="397934"/>
            <a:chOff x="0" y="0"/>
            <a:chExt cx="791634" cy="795866"/>
          </a:xfrm>
          <a:solidFill>
            <a:schemeClr val="tx1"/>
          </a:solidFill>
        </p:grpSpPr>
        <p:sp>
          <p:nvSpPr>
            <p:cNvPr id="20" name="Shape">
              <a:extLst>
                <a:ext uri="{FF2B5EF4-FFF2-40B4-BE49-F238E27FC236}">
                  <a16:creationId xmlns:a16="http://schemas.microsoft.com/office/drawing/2014/main" id="{0F2523D9-130D-4EB6-BDDB-6D9E4B97C3A2}"/>
                </a:ext>
              </a:extLst>
            </p:cNvPr>
            <p:cNvSpPr/>
            <p:nvPr/>
          </p:nvSpPr>
          <p:spPr>
            <a:xfrm>
              <a:off x="-1" y="-1"/>
              <a:ext cx="791636" cy="795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41" y="0"/>
                    <a:pt x="0" y="4841"/>
                    <a:pt x="0" y="10800"/>
                  </a:cubicBezTo>
                  <a:cubicBezTo>
                    <a:pt x="0" y="16759"/>
                    <a:pt x="4841" y="21600"/>
                    <a:pt x="10800" y="21600"/>
                  </a:cubicBezTo>
                  <a:cubicBezTo>
                    <a:pt x="16759" y="21600"/>
                    <a:pt x="21600" y="16759"/>
                    <a:pt x="21600" y="10800"/>
                  </a:cubicBezTo>
                  <a:cubicBezTo>
                    <a:pt x="21600" y="4841"/>
                    <a:pt x="16759" y="0"/>
                    <a:pt x="10800" y="0"/>
                  </a:cubicBezTo>
                  <a:close/>
                  <a:moveTo>
                    <a:pt x="10800" y="20297"/>
                  </a:moveTo>
                  <a:cubicBezTo>
                    <a:pt x="5586" y="20297"/>
                    <a:pt x="1303" y="16014"/>
                    <a:pt x="1303" y="10800"/>
                  </a:cubicBezTo>
                  <a:cubicBezTo>
                    <a:pt x="1303" y="5586"/>
                    <a:pt x="5586" y="1303"/>
                    <a:pt x="10800" y="1303"/>
                  </a:cubicBezTo>
                  <a:cubicBezTo>
                    <a:pt x="16014" y="1303"/>
                    <a:pt x="20297" y="5586"/>
                    <a:pt x="20297" y="10800"/>
                  </a:cubicBezTo>
                  <a:cubicBezTo>
                    <a:pt x="20297" y="16014"/>
                    <a:pt x="16014" y="20297"/>
                    <a:pt x="10800" y="20297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t">
              <a:noAutofit/>
            </a:bodyPr>
            <a:lstStyle/>
            <a:p>
              <a:pPr defTabSz="609600" hangingPunct="0">
                <a:defRPr/>
              </a:pPr>
              <a:endParaRPr sz="2400" kern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21" name="Oval">
              <a:extLst>
                <a:ext uri="{FF2B5EF4-FFF2-40B4-BE49-F238E27FC236}">
                  <a16:creationId xmlns:a16="http://schemas.microsoft.com/office/drawing/2014/main" id="{F69C1472-5FFB-476D-9FD8-E04D396C8C13}"/>
                </a:ext>
              </a:extLst>
            </p:cNvPr>
            <p:cNvSpPr/>
            <p:nvPr/>
          </p:nvSpPr>
          <p:spPr>
            <a:xfrm>
              <a:off x="245533" y="198965"/>
              <a:ext cx="105836" cy="152401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t">
              <a:noAutofit/>
            </a:bodyPr>
            <a:lstStyle/>
            <a:p>
              <a:pPr defTabSz="609600" hangingPunct="0">
                <a:defRPr/>
              </a:pPr>
              <a:endParaRPr sz="2400" kern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23" name="Oval">
              <a:extLst>
                <a:ext uri="{FF2B5EF4-FFF2-40B4-BE49-F238E27FC236}">
                  <a16:creationId xmlns:a16="http://schemas.microsoft.com/office/drawing/2014/main" id="{1874B0E7-0C1B-4D07-9134-37EAED7A6B58}"/>
                </a:ext>
              </a:extLst>
            </p:cNvPr>
            <p:cNvSpPr/>
            <p:nvPr/>
          </p:nvSpPr>
          <p:spPr>
            <a:xfrm>
              <a:off x="444501" y="198965"/>
              <a:ext cx="101601" cy="152401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t">
              <a:noAutofit/>
            </a:bodyPr>
            <a:lstStyle/>
            <a:p>
              <a:pPr defTabSz="609600" hangingPunct="0">
                <a:defRPr/>
              </a:pPr>
              <a:endParaRPr sz="2400" kern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24" name="Oval">
              <a:extLst>
                <a:ext uri="{FF2B5EF4-FFF2-40B4-BE49-F238E27FC236}">
                  <a16:creationId xmlns:a16="http://schemas.microsoft.com/office/drawing/2014/main" id="{20E7F010-71DD-431C-ACA7-FCAC51997706}"/>
                </a:ext>
              </a:extLst>
            </p:cNvPr>
            <p:cNvSpPr/>
            <p:nvPr/>
          </p:nvSpPr>
          <p:spPr>
            <a:xfrm>
              <a:off x="296333" y="452965"/>
              <a:ext cx="194737" cy="198972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t">
              <a:noAutofit/>
            </a:bodyPr>
            <a:lstStyle/>
            <a:p>
              <a:pPr defTabSz="609600" hangingPunct="0">
                <a:defRPr/>
              </a:pPr>
              <a:endParaRPr sz="2400" kern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</p:grp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EA917B35-45DA-40D4-BA07-6E72EB7177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05" y="1641076"/>
            <a:ext cx="4377071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96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1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DC87D07A-E1EC-4FDA-923F-D48F8A3BFC90}"/>
              </a:ext>
            </a:extLst>
          </p:cNvPr>
          <p:cNvCxnSpPr/>
          <p:nvPr/>
        </p:nvCxnSpPr>
        <p:spPr>
          <a:xfrm flipV="1">
            <a:off x="2181693" y="1527181"/>
            <a:ext cx="1643858" cy="1365309"/>
          </a:xfrm>
          <a:prstGeom prst="bentConnector3">
            <a:avLst>
              <a:gd name="adj1" fmla="val 61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6" name="Picture 135" descr="A picture containing computer&#10;&#10;Description automatically generated">
            <a:extLst>
              <a:ext uri="{FF2B5EF4-FFF2-40B4-BE49-F238E27FC236}">
                <a16:creationId xmlns:a16="http://schemas.microsoft.com/office/drawing/2014/main" id="{1BD705F2-6C4B-489A-BEF1-02441CB68C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3" y="2113013"/>
            <a:ext cx="4227868" cy="490592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37130B7-35B4-4403-B3F8-20D161FEAFC4}"/>
              </a:ext>
            </a:extLst>
          </p:cNvPr>
          <p:cNvCxnSpPr>
            <a:cxnSpLocks/>
          </p:cNvCxnSpPr>
          <p:nvPr/>
        </p:nvCxnSpPr>
        <p:spPr>
          <a:xfrm flipH="1">
            <a:off x="4516655" y="819149"/>
            <a:ext cx="16961" cy="6038851"/>
          </a:xfrm>
          <a:prstGeom prst="line">
            <a:avLst/>
          </a:prstGeom>
          <a:ln w="952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or: Elbow 57">
            <a:extLst>
              <a:ext uri="{FF2B5EF4-FFF2-40B4-BE49-F238E27FC236}">
                <a16:creationId xmlns:a16="http://schemas.microsoft.com/office/drawing/2014/main" id="{396F225F-D164-4510-A714-D52C2FA8BFF0}"/>
              </a:ext>
            </a:extLst>
          </p:cNvPr>
          <p:cNvCxnSpPr>
            <a:cxnSpLocks/>
            <a:endCxn id="47" idx="0"/>
          </p:cNvCxnSpPr>
          <p:nvPr/>
        </p:nvCxnSpPr>
        <p:spPr>
          <a:xfrm rot="10800000">
            <a:off x="5369296" y="1486825"/>
            <a:ext cx="3172974" cy="376595"/>
          </a:xfrm>
          <a:prstGeom prst="bentConnector3">
            <a:avLst>
              <a:gd name="adj1" fmla="val 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700BB0A-F736-49BA-B2CB-87DC4586906D}"/>
              </a:ext>
            </a:extLst>
          </p:cNvPr>
          <p:cNvGrpSpPr/>
          <p:nvPr/>
        </p:nvGrpSpPr>
        <p:grpSpPr>
          <a:xfrm>
            <a:off x="0" y="171450"/>
            <a:ext cx="12192000" cy="742950"/>
            <a:chOff x="0" y="171450"/>
            <a:chExt cx="12192000" cy="74295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C69D153-035E-445F-A22C-A0A4A7E7FA01}"/>
                </a:ext>
              </a:extLst>
            </p:cNvPr>
            <p:cNvSpPr/>
            <p:nvPr/>
          </p:nvSpPr>
          <p:spPr>
            <a:xfrm>
              <a:off x="0" y="266700"/>
              <a:ext cx="12192000" cy="55245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EAFA0D3-4F02-4564-868F-7B23A92CA5DA}"/>
                </a:ext>
              </a:extLst>
            </p:cNvPr>
            <p:cNvGrpSpPr/>
            <p:nvPr/>
          </p:nvGrpSpPr>
          <p:grpSpPr>
            <a:xfrm>
              <a:off x="271463" y="171450"/>
              <a:ext cx="790575" cy="742950"/>
              <a:chOff x="11182350" y="171450"/>
              <a:chExt cx="790575" cy="742950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F67F46E-4DB3-4EFD-82B7-61C976CE2B84}"/>
                  </a:ext>
                </a:extLst>
              </p:cNvPr>
              <p:cNvSpPr/>
              <p:nvPr/>
            </p:nvSpPr>
            <p:spPr>
              <a:xfrm>
                <a:off x="11182350" y="171450"/>
                <a:ext cx="742950" cy="74295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Right Triangle 4">
                <a:extLst>
                  <a:ext uri="{FF2B5EF4-FFF2-40B4-BE49-F238E27FC236}">
                    <a16:creationId xmlns:a16="http://schemas.microsoft.com/office/drawing/2014/main" id="{DA0FFA55-54B3-40E8-B647-2537CB6023FA}"/>
                  </a:ext>
                </a:extLst>
              </p:cNvPr>
              <p:cNvSpPr/>
              <p:nvPr/>
            </p:nvSpPr>
            <p:spPr>
              <a:xfrm>
                <a:off x="11925300" y="171450"/>
                <a:ext cx="47625" cy="95250"/>
              </a:xfrm>
              <a:prstGeom prst="rtTriangl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Right Triangle 5">
                <a:extLst>
                  <a:ext uri="{FF2B5EF4-FFF2-40B4-BE49-F238E27FC236}">
                    <a16:creationId xmlns:a16="http://schemas.microsoft.com/office/drawing/2014/main" id="{16CA8BD4-DBFF-47F9-A57B-47E2AE2D4939}"/>
                  </a:ext>
                </a:extLst>
              </p:cNvPr>
              <p:cNvSpPr/>
              <p:nvPr/>
            </p:nvSpPr>
            <p:spPr>
              <a:xfrm flipV="1">
                <a:off x="11925300" y="819150"/>
                <a:ext cx="47625" cy="95250"/>
              </a:xfrm>
              <a:prstGeom prst="rtTriangl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C01FFB7-AE29-4CD7-AA0F-39648B87925C}"/>
                </a:ext>
              </a:extLst>
            </p:cNvPr>
            <p:cNvGrpSpPr/>
            <p:nvPr/>
          </p:nvGrpSpPr>
          <p:grpSpPr>
            <a:xfrm>
              <a:off x="10377997" y="335682"/>
              <a:ext cx="1728684" cy="408944"/>
              <a:chOff x="10377997" y="335682"/>
              <a:chExt cx="1728684" cy="408944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5A152C1-CCB8-4DC9-ADC3-2E1B69B19D12}"/>
                  </a:ext>
                </a:extLst>
              </p:cNvPr>
              <p:cNvSpPr/>
              <p:nvPr/>
            </p:nvSpPr>
            <p:spPr>
              <a:xfrm>
                <a:off x="10377997" y="335682"/>
                <a:ext cx="1728684" cy="4089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pic>
            <p:nvPicPr>
              <p:cNvPr id="16" name="Picture 15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67F5C11E-BFD9-4F2E-AD81-503E4AE5CC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22387" y="358127"/>
                <a:ext cx="1645991" cy="365125"/>
              </a:xfrm>
              <a:prstGeom prst="rect">
                <a:avLst/>
              </a:prstGeom>
            </p:spPr>
          </p:pic>
        </p:grp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5C74FCE-67F3-40E5-8E00-405A2EB291D1}"/>
              </a:ext>
            </a:extLst>
          </p:cNvPr>
          <p:cNvSpPr txBox="1"/>
          <p:nvPr/>
        </p:nvSpPr>
        <p:spPr>
          <a:xfrm>
            <a:off x="1285876" y="327481"/>
            <a:ext cx="963612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IN" sz="2800" dirty="0">
                <a:solidFill>
                  <a:schemeClr val="bg1"/>
                </a:solidFill>
                <a:latin typeface="+mj-lt"/>
              </a:rPr>
              <a:t>Hardware Architecture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3" name="Picture 12" descr="A picture containing monitor, large, white, plane&#10;&#10;Description automatically generated">
            <a:extLst>
              <a:ext uri="{FF2B5EF4-FFF2-40B4-BE49-F238E27FC236}">
                <a16:creationId xmlns:a16="http://schemas.microsoft.com/office/drawing/2014/main" id="{2273B582-D918-4157-8E78-B7DD3BF3AC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191" y="1346861"/>
            <a:ext cx="4736841" cy="1266482"/>
          </a:xfrm>
          <a:prstGeom prst="rect">
            <a:avLst/>
          </a:prstGeom>
        </p:spPr>
      </p:pic>
      <p:grpSp>
        <p:nvGrpSpPr>
          <p:cNvPr id="139" name="Group 138">
            <a:extLst>
              <a:ext uri="{FF2B5EF4-FFF2-40B4-BE49-F238E27FC236}">
                <a16:creationId xmlns:a16="http://schemas.microsoft.com/office/drawing/2014/main" id="{CF448B52-702F-4220-8375-081A43DCB415}"/>
              </a:ext>
            </a:extLst>
          </p:cNvPr>
          <p:cNvGrpSpPr/>
          <p:nvPr/>
        </p:nvGrpSpPr>
        <p:grpSpPr>
          <a:xfrm>
            <a:off x="3696540" y="928982"/>
            <a:ext cx="1674151" cy="1115683"/>
            <a:chOff x="3696540" y="928982"/>
            <a:chExt cx="1674151" cy="1115683"/>
          </a:xfrm>
        </p:grpSpPr>
        <p:sp>
          <p:nvSpPr>
            <p:cNvPr id="47" name="Cloud 46">
              <a:extLst>
                <a:ext uri="{FF2B5EF4-FFF2-40B4-BE49-F238E27FC236}">
                  <a16:creationId xmlns:a16="http://schemas.microsoft.com/office/drawing/2014/main" id="{14B0B80C-DB57-44A7-AD5E-E09F0FC8B4BA}"/>
                </a:ext>
              </a:extLst>
            </p:cNvPr>
            <p:cNvSpPr/>
            <p:nvPr/>
          </p:nvSpPr>
          <p:spPr>
            <a:xfrm>
              <a:off x="3696540" y="928982"/>
              <a:ext cx="1674151" cy="1115683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C7525CA-FAAB-4816-B11E-713D9E7AE5F8}"/>
                </a:ext>
              </a:extLst>
            </p:cNvPr>
            <p:cNvSpPr txBox="1"/>
            <p:nvPr/>
          </p:nvSpPr>
          <p:spPr>
            <a:xfrm>
              <a:off x="4134892" y="1373293"/>
              <a:ext cx="7660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Internet</a:t>
              </a:r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49A07028-1424-4829-96FA-28998152D872}"/>
              </a:ext>
            </a:extLst>
          </p:cNvPr>
          <p:cNvGrpSpPr/>
          <p:nvPr/>
        </p:nvGrpSpPr>
        <p:grpSpPr>
          <a:xfrm>
            <a:off x="5266854" y="2964709"/>
            <a:ext cx="1674167" cy="1674167"/>
            <a:chOff x="5266854" y="2964709"/>
            <a:chExt cx="1674167" cy="1674167"/>
          </a:xfrm>
        </p:grpSpPr>
        <p:pic>
          <p:nvPicPr>
            <p:cNvPr id="40" name="Picture 39" descr="A close up of a logo&#10;&#10;Description automatically generated">
              <a:extLst>
                <a:ext uri="{FF2B5EF4-FFF2-40B4-BE49-F238E27FC236}">
                  <a16:creationId xmlns:a16="http://schemas.microsoft.com/office/drawing/2014/main" id="{A256F235-C6AA-4F8D-B021-036888E3B2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6854" y="2964709"/>
              <a:ext cx="1674167" cy="1674167"/>
            </a:xfrm>
            <a:prstGeom prst="rect">
              <a:avLst/>
            </a:prstGeom>
          </p:spPr>
        </p:pic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05DE0689-51D2-48ED-9F58-912834E00D52}"/>
                </a:ext>
              </a:extLst>
            </p:cNvPr>
            <p:cNvSpPr txBox="1"/>
            <p:nvPr/>
          </p:nvSpPr>
          <p:spPr>
            <a:xfrm>
              <a:off x="5558254" y="4316825"/>
              <a:ext cx="11139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400" b="1" dirty="0"/>
                <a:t>Access Point</a:t>
              </a:r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5BAD2A99-1450-4349-8CD4-AC8E4D694D9F}"/>
              </a:ext>
            </a:extLst>
          </p:cNvPr>
          <p:cNvGrpSpPr/>
          <p:nvPr/>
        </p:nvGrpSpPr>
        <p:grpSpPr>
          <a:xfrm>
            <a:off x="7252606" y="3646438"/>
            <a:ext cx="2392835" cy="978164"/>
            <a:chOff x="7252606" y="3646438"/>
            <a:chExt cx="2392835" cy="978164"/>
          </a:xfrm>
        </p:grpSpPr>
        <p:pic>
          <p:nvPicPr>
            <p:cNvPr id="42" name="Picture 41" descr="A picture containing clock, computer&#10;&#10;Description automatically generated">
              <a:extLst>
                <a:ext uri="{FF2B5EF4-FFF2-40B4-BE49-F238E27FC236}">
                  <a16:creationId xmlns:a16="http://schemas.microsoft.com/office/drawing/2014/main" id="{6E7FAA96-C4B5-432A-9376-8768637CB64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7364" y="3646438"/>
              <a:ext cx="1803918" cy="901959"/>
            </a:xfrm>
            <a:prstGeom prst="rect">
              <a:avLst/>
            </a:prstGeom>
          </p:spPr>
        </p:pic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7D0B125F-1258-4E5A-9AAA-A3B4C2EB7A46}"/>
                </a:ext>
              </a:extLst>
            </p:cNvPr>
            <p:cNvSpPr txBox="1"/>
            <p:nvPr/>
          </p:nvSpPr>
          <p:spPr>
            <a:xfrm>
              <a:off x="7252606" y="4316825"/>
              <a:ext cx="23928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400" b="1" dirty="0"/>
                <a:t>Wireless Controller (Optional)</a:t>
              </a:r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7620E5BA-308D-4E12-9E1E-4295EACF7CEB}"/>
              </a:ext>
            </a:extLst>
          </p:cNvPr>
          <p:cNvGrpSpPr/>
          <p:nvPr/>
        </p:nvGrpSpPr>
        <p:grpSpPr>
          <a:xfrm>
            <a:off x="10111327" y="2531816"/>
            <a:ext cx="1803919" cy="2092786"/>
            <a:chOff x="10111327" y="2531816"/>
            <a:chExt cx="1803919" cy="2092786"/>
          </a:xfrm>
        </p:grpSpPr>
        <p:pic>
          <p:nvPicPr>
            <p:cNvPr id="44" name="Picture 43" descr="A close up of a logo&#10;&#10;Description automatically generated">
              <a:extLst>
                <a:ext uri="{FF2B5EF4-FFF2-40B4-BE49-F238E27FC236}">
                  <a16:creationId xmlns:a16="http://schemas.microsoft.com/office/drawing/2014/main" id="{DA70E4A1-BB73-400A-8CAE-67F2453FB81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11327" y="2531816"/>
              <a:ext cx="1803919" cy="1803919"/>
            </a:xfrm>
            <a:prstGeom prst="rect">
              <a:avLst/>
            </a:prstGeom>
          </p:spPr>
        </p:pic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062CDE23-9159-440F-8A77-E950047E972E}"/>
                </a:ext>
              </a:extLst>
            </p:cNvPr>
            <p:cNvSpPr txBox="1"/>
            <p:nvPr/>
          </p:nvSpPr>
          <p:spPr>
            <a:xfrm>
              <a:off x="10316301" y="4316825"/>
              <a:ext cx="14700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400" b="1" dirty="0"/>
                <a:t>Server (Optional)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B7B6948D-0AFA-4F40-A69B-5BBEDA6E61CE}"/>
              </a:ext>
            </a:extLst>
          </p:cNvPr>
          <p:cNvGrpSpPr/>
          <p:nvPr/>
        </p:nvGrpSpPr>
        <p:grpSpPr>
          <a:xfrm>
            <a:off x="6092909" y="2142050"/>
            <a:ext cx="3086651" cy="1870113"/>
            <a:chOff x="6092909" y="2142050"/>
            <a:chExt cx="3086651" cy="1870113"/>
          </a:xfrm>
        </p:grpSpPr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C408B5C7-7BA5-49E1-A2C3-824418617F83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2613343"/>
              <a:ext cx="6221" cy="13988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FC096B8F-D42D-4D2D-95E0-A7D96FD2CFAE}"/>
                </a:ext>
              </a:extLst>
            </p:cNvPr>
            <p:cNvCxnSpPr/>
            <p:nvPr/>
          </p:nvCxnSpPr>
          <p:spPr>
            <a:xfrm>
              <a:off x="6092909" y="2613343"/>
              <a:ext cx="308665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9F65012E-633D-4057-BF75-2AC7693167B5}"/>
                </a:ext>
              </a:extLst>
            </p:cNvPr>
            <p:cNvCxnSpPr/>
            <p:nvPr/>
          </p:nvCxnSpPr>
          <p:spPr>
            <a:xfrm flipV="1">
              <a:off x="9174480" y="2142050"/>
              <a:ext cx="0" cy="47129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2307099C-837C-4050-B0B5-7B8EC9CDEF67}"/>
              </a:ext>
            </a:extLst>
          </p:cNvPr>
          <p:cNvGrpSpPr/>
          <p:nvPr/>
        </p:nvGrpSpPr>
        <p:grpSpPr>
          <a:xfrm>
            <a:off x="8412481" y="2147130"/>
            <a:ext cx="944879" cy="1723830"/>
            <a:chOff x="8412481" y="2147130"/>
            <a:chExt cx="944879" cy="1723830"/>
          </a:xfrm>
        </p:grpSpPr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C760741A-6FCB-4415-AB7E-A48C4C85B1C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2481" y="2964709"/>
              <a:ext cx="6842" cy="9062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0C2E2F8B-969B-4BE1-9443-67BA2187D865}"/>
                </a:ext>
              </a:extLst>
            </p:cNvPr>
            <p:cNvCxnSpPr/>
            <p:nvPr/>
          </p:nvCxnSpPr>
          <p:spPr>
            <a:xfrm>
              <a:off x="8419323" y="2964709"/>
              <a:ext cx="93803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BCBB07B2-5F83-4A34-A849-402083656787}"/>
                </a:ext>
              </a:extLst>
            </p:cNvPr>
            <p:cNvCxnSpPr/>
            <p:nvPr/>
          </p:nvCxnSpPr>
          <p:spPr>
            <a:xfrm flipV="1">
              <a:off x="9352280" y="2147130"/>
              <a:ext cx="0" cy="8226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613AE443-F089-4AC2-B11A-DC0B115290B2}"/>
              </a:ext>
            </a:extLst>
          </p:cNvPr>
          <p:cNvGrpSpPr/>
          <p:nvPr/>
        </p:nvGrpSpPr>
        <p:grpSpPr>
          <a:xfrm>
            <a:off x="9540240" y="2098040"/>
            <a:ext cx="1473047" cy="433776"/>
            <a:chOff x="9540240" y="2098040"/>
            <a:chExt cx="1473047" cy="433776"/>
          </a:xfrm>
        </p:grpSpPr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56AE3AB3-BC70-4649-832B-3A057F34DF23}"/>
                </a:ext>
              </a:extLst>
            </p:cNvPr>
            <p:cNvCxnSpPr/>
            <p:nvPr/>
          </p:nvCxnSpPr>
          <p:spPr>
            <a:xfrm>
              <a:off x="9540240" y="2098040"/>
              <a:ext cx="0" cy="2796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BB29D033-8864-4571-BEEE-D3A84FE900FD}"/>
                </a:ext>
              </a:extLst>
            </p:cNvPr>
            <p:cNvCxnSpPr/>
            <p:nvPr/>
          </p:nvCxnSpPr>
          <p:spPr>
            <a:xfrm>
              <a:off x="9540240" y="2377696"/>
              <a:ext cx="147304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90099DB-702B-4FDB-A8BB-D64EF1494CD6}"/>
                </a:ext>
              </a:extLst>
            </p:cNvPr>
            <p:cNvCxnSpPr>
              <a:endCxn id="44" idx="0"/>
            </p:cNvCxnSpPr>
            <p:nvPr/>
          </p:nvCxnSpPr>
          <p:spPr>
            <a:xfrm>
              <a:off x="11013286" y="2377696"/>
              <a:ext cx="1" cy="1541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2115AAEF-2A61-48EE-ADA4-67ED463723F5}"/>
              </a:ext>
            </a:extLst>
          </p:cNvPr>
          <p:cNvGrpSpPr/>
          <p:nvPr/>
        </p:nvGrpSpPr>
        <p:grpSpPr>
          <a:xfrm>
            <a:off x="4900936" y="5191742"/>
            <a:ext cx="2654240" cy="976512"/>
            <a:chOff x="4900936" y="5191742"/>
            <a:chExt cx="2654240" cy="976512"/>
          </a:xfrm>
        </p:grpSpPr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6B25AA08-B52F-4238-BCC1-772CD8B72A86}"/>
                </a:ext>
              </a:extLst>
            </p:cNvPr>
            <p:cNvGrpSpPr/>
            <p:nvPr/>
          </p:nvGrpSpPr>
          <p:grpSpPr>
            <a:xfrm>
              <a:off x="4900936" y="5191742"/>
              <a:ext cx="2654240" cy="786277"/>
              <a:chOff x="329339" y="5927489"/>
              <a:chExt cx="2654240" cy="786277"/>
            </a:xfrm>
          </p:grpSpPr>
          <p:pic>
            <p:nvPicPr>
              <p:cNvPr id="128" name="Picture 127">
                <a:extLst>
                  <a:ext uri="{FF2B5EF4-FFF2-40B4-BE49-F238E27FC236}">
                    <a16:creationId xmlns:a16="http://schemas.microsoft.com/office/drawing/2014/main" id="{D2D6870A-62D1-4F47-B6D4-E994B54BB5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9339" y="5927489"/>
                <a:ext cx="786277" cy="786277"/>
              </a:xfrm>
              <a:prstGeom prst="rect">
                <a:avLst/>
              </a:prstGeom>
            </p:spPr>
          </p:pic>
          <p:pic>
            <p:nvPicPr>
              <p:cNvPr id="129" name="Picture 128">
                <a:extLst>
                  <a:ext uri="{FF2B5EF4-FFF2-40B4-BE49-F238E27FC236}">
                    <a16:creationId xmlns:a16="http://schemas.microsoft.com/office/drawing/2014/main" id="{3D2E94F9-497E-4B0F-8874-9EFDCCC0A7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8753" y="6021288"/>
                <a:ext cx="792088" cy="605714"/>
              </a:xfrm>
              <a:prstGeom prst="rect">
                <a:avLst/>
              </a:prstGeom>
            </p:spPr>
          </p:pic>
          <p:pic>
            <p:nvPicPr>
              <p:cNvPr id="130" name="Picture 129">
                <a:extLst>
                  <a:ext uri="{FF2B5EF4-FFF2-40B4-BE49-F238E27FC236}">
                    <a16:creationId xmlns:a16="http://schemas.microsoft.com/office/drawing/2014/main" id="{00FB9F38-E344-4394-B3A4-0F41C885FC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73979" y="5973961"/>
                <a:ext cx="609600" cy="609600"/>
              </a:xfrm>
              <a:prstGeom prst="rect">
                <a:avLst/>
              </a:prstGeom>
            </p:spPr>
          </p:pic>
        </p:grp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A109C534-7013-4731-BB76-7EFFEBAB2E69}"/>
                </a:ext>
              </a:extLst>
            </p:cNvPr>
            <p:cNvSpPr txBox="1"/>
            <p:nvPr/>
          </p:nvSpPr>
          <p:spPr>
            <a:xfrm>
              <a:off x="4900936" y="5891255"/>
              <a:ext cx="253082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200" b="1" dirty="0"/>
                <a:t>Wireless Clients (Laptop/Tab/Mobile)</a:t>
              </a:r>
            </a:p>
          </p:txBody>
        </p:sp>
      </p:grpSp>
      <p:sp>
        <p:nvSpPr>
          <p:cNvPr id="137" name="TextBox 136">
            <a:extLst>
              <a:ext uri="{FF2B5EF4-FFF2-40B4-BE49-F238E27FC236}">
                <a16:creationId xmlns:a16="http://schemas.microsoft.com/office/drawing/2014/main" id="{D8D1E75D-1842-41E1-86D6-A0A5FB625D98}"/>
              </a:ext>
            </a:extLst>
          </p:cNvPr>
          <p:cNvSpPr txBox="1"/>
          <p:nvPr/>
        </p:nvSpPr>
        <p:spPr>
          <a:xfrm>
            <a:off x="7401424" y="6496312"/>
            <a:ext cx="28753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Customer in-premises Infrastructure</a:t>
            </a:r>
          </a:p>
        </p:txBody>
      </p:sp>
      <p:sp>
        <p:nvSpPr>
          <p:cNvPr id="138" name="Shape">
            <a:extLst>
              <a:ext uri="{FF2B5EF4-FFF2-40B4-BE49-F238E27FC236}">
                <a16:creationId xmlns:a16="http://schemas.microsoft.com/office/drawing/2014/main" id="{D37F2DC6-8199-4E09-956A-887794B89BB7}"/>
              </a:ext>
            </a:extLst>
          </p:cNvPr>
          <p:cNvSpPr/>
          <p:nvPr/>
        </p:nvSpPr>
        <p:spPr>
          <a:xfrm>
            <a:off x="400022" y="327481"/>
            <a:ext cx="438034" cy="4380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731" y="12994"/>
                </a:moveTo>
                <a:cubicBezTo>
                  <a:pt x="18562" y="13669"/>
                  <a:pt x="18309" y="14259"/>
                  <a:pt x="17972" y="14850"/>
                </a:cubicBezTo>
                <a:cubicBezTo>
                  <a:pt x="17972" y="14934"/>
                  <a:pt x="19744" y="17128"/>
                  <a:pt x="18647" y="18141"/>
                </a:cubicBezTo>
                <a:cubicBezTo>
                  <a:pt x="18141" y="18731"/>
                  <a:pt x="18141" y="18731"/>
                  <a:pt x="18141" y="18731"/>
                </a:cubicBezTo>
                <a:cubicBezTo>
                  <a:pt x="17297" y="19491"/>
                  <a:pt x="15356" y="18225"/>
                  <a:pt x="14850" y="17887"/>
                </a:cubicBezTo>
                <a:cubicBezTo>
                  <a:pt x="14259" y="18309"/>
                  <a:pt x="13584" y="18562"/>
                  <a:pt x="12825" y="18731"/>
                </a:cubicBezTo>
                <a:cubicBezTo>
                  <a:pt x="12994" y="18731"/>
                  <a:pt x="12994" y="18731"/>
                  <a:pt x="12994" y="18731"/>
                </a:cubicBezTo>
                <a:cubicBezTo>
                  <a:pt x="12994" y="18731"/>
                  <a:pt x="12656" y="21600"/>
                  <a:pt x="11053" y="21600"/>
                </a:cubicBezTo>
                <a:cubicBezTo>
                  <a:pt x="10547" y="21600"/>
                  <a:pt x="10547" y="21600"/>
                  <a:pt x="10547" y="21600"/>
                </a:cubicBezTo>
                <a:cubicBezTo>
                  <a:pt x="9366" y="21600"/>
                  <a:pt x="8691" y="19153"/>
                  <a:pt x="8606" y="18647"/>
                </a:cubicBezTo>
                <a:cubicBezTo>
                  <a:pt x="7931" y="18478"/>
                  <a:pt x="7256" y="18225"/>
                  <a:pt x="6666" y="17803"/>
                </a:cubicBezTo>
                <a:cubicBezTo>
                  <a:pt x="6750" y="17972"/>
                  <a:pt x="6750" y="17972"/>
                  <a:pt x="6750" y="17972"/>
                </a:cubicBezTo>
                <a:cubicBezTo>
                  <a:pt x="6750" y="17972"/>
                  <a:pt x="4472" y="19744"/>
                  <a:pt x="3375" y="18647"/>
                </a:cubicBezTo>
                <a:cubicBezTo>
                  <a:pt x="2953" y="18225"/>
                  <a:pt x="2953" y="18225"/>
                  <a:pt x="2953" y="18225"/>
                </a:cubicBezTo>
                <a:cubicBezTo>
                  <a:pt x="2109" y="17381"/>
                  <a:pt x="3459" y="15187"/>
                  <a:pt x="3713" y="14766"/>
                </a:cubicBezTo>
                <a:cubicBezTo>
                  <a:pt x="3375" y="14259"/>
                  <a:pt x="3122" y="13669"/>
                  <a:pt x="2953" y="12994"/>
                </a:cubicBezTo>
                <a:cubicBezTo>
                  <a:pt x="2447" y="12909"/>
                  <a:pt x="0" y="12234"/>
                  <a:pt x="0" y="11053"/>
                </a:cubicBezTo>
                <a:cubicBezTo>
                  <a:pt x="0" y="10547"/>
                  <a:pt x="0" y="10547"/>
                  <a:pt x="0" y="10547"/>
                </a:cubicBezTo>
                <a:cubicBezTo>
                  <a:pt x="0" y="9113"/>
                  <a:pt x="2363" y="8691"/>
                  <a:pt x="2953" y="8606"/>
                </a:cubicBezTo>
                <a:cubicBezTo>
                  <a:pt x="3122" y="7931"/>
                  <a:pt x="3375" y="7341"/>
                  <a:pt x="3713" y="6750"/>
                </a:cubicBezTo>
                <a:cubicBezTo>
                  <a:pt x="3459" y="6413"/>
                  <a:pt x="2025" y="4219"/>
                  <a:pt x="2869" y="3375"/>
                </a:cubicBezTo>
                <a:cubicBezTo>
                  <a:pt x="3375" y="2953"/>
                  <a:pt x="3375" y="2953"/>
                  <a:pt x="3375" y="2953"/>
                </a:cubicBezTo>
                <a:cubicBezTo>
                  <a:pt x="4303" y="1941"/>
                  <a:pt x="6328" y="3291"/>
                  <a:pt x="6750" y="3628"/>
                </a:cubicBezTo>
                <a:cubicBezTo>
                  <a:pt x="7341" y="3291"/>
                  <a:pt x="7931" y="3038"/>
                  <a:pt x="8606" y="2869"/>
                </a:cubicBezTo>
                <a:cubicBezTo>
                  <a:pt x="8775" y="2278"/>
                  <a:pt x="9450" y="0"/>
                  <a:pt x="10547" y="0"/>
                </a:cubicBezTo>
                <a:cubicBezTo>
                  <a:pt x="11053" y="0"/>
                  <a:pt x="11053" y="0"/>
                  <a:pt x="11053" y="0"/>
                </a:cubicBezTo>
                <a:cubicBezTo>
                  <a:pt x="12403" y="0"/>
                  <a:pt x="12909" y="2194"/>
                  <a:pt x="12994" y="2869"/>
                </a:cubicBezTo>
                <a:cubicBezTo>
                  <a:pt x="13669" y="3038"/>
                  <a:pt x="14259" y="3291"/>
                  <a:pt x="14850" y="3628"/>
                </a:cubicBezTo>
                <a:cubicBezTo>
                  <a:pt x="15356" y="3291"/>
                  <a:pt x="17381" y="2025"/>
                  <a:pt x="18225" y="2869"/>
                </a:cubicBezTo>
                <a:cubicBezTo>
                  <a:pt x="18731" y="3375"/>
                  <a:pt x="18731" y="3375"/>
                  <a:pt x="18731" y="3375"/>
                </a:cubicBezTo>
                <a:cubicBezTo>
                  <a:pt x="19659" y="4303"/>
                  <a:pt x="18309" y="6244"/>
                  <a:pt x="17972" y="6750"/>
                </a:cubicBezTo>
                <a:cubicBezTo>
                  <a:pt x="18309" y="7341"/>
                  <a:pt x="18562" y="7931"/>
                  <a:pt x="18731" y="8606"/>
                </a:cubicBezTo>
                <a:cubicBezTo>
                  <a:pt x="18900" y="8606"/>
                  <a:pt x="21600" y="9028"/>
                  <a:pt x="21600" y="10547"/>
                </a:cubicBezTo>
                <a:cubicBezTo>
                  <a:pt x="21600" y="11053"/>
                  <a:pt x="21600" y="11053"/>
                  <a:pt x="21600" y="11053"/>
                </a:cubicBezTo>
                <a:cubicBezTo>
                  <a:pt x="21600" y="12150"/>
                  <a:pt x="19322" y="12825"/>
                  <a:pt x="18731" y="12994"/>
                </a:cubicBezTo>
                <a:moveTo>
                  <a:pt x="10800" y="4725"/>
                </a:moveTo>
                <a:cubicBezTo>
                  <a:pt x="7425" y="4725"/>
                  <a:pt x="4725" y="7425"/>
                  <a:pt x="4725" y="10800"/>
                </a:cubicBezTo>
                <a:cubicBezTo>
                  <a:pt x="4725" y="14175"/>
                  <a:pt x="7425" y="16875"/>
                  <a:pt x="10800" y="16875"/>
                </a:cubicBezTo>
                <a:cubicBezTo>
                  <a:pt x="14175" y="16875"/>
                  <a:pt x="16875" y="14175"/>
                  <a:pt x="16875" y="10800"/>
                </a:cubicBezTo>
                <a:cubicBezTo>
                  <a:pt x="16875" y="7425"/>
                  <a:pt x="14175" y="4725"/>
                  <a:pt x="10800" y="4725"/>
                </a:cubicBezTo>
                <a:moveTo>
                  <a:pt x="10800" y="14850"/>
                </a:moveTo>
                <a:cubicBezTo>
                  <a:pt x="8522" y="14850"/>
                  <a:pt x="6750" y="13078"/>
                  <a:pt x="6750" y="10800"/>
                </a:cubicBezTo>
                <a:cubicBezTo>
                  <a:pt x="6750" y="8522"/>
                  <a:pt x="8522" y="6750"/>
                  <a:pt x="10800" y="6750"/>
                </a:cubicBezTo>
                <a:cubicBezTo>
                  <a:pt x="13078" y="6750"/>
                  <a:pt x="14850" y="8522"/>
                  <a:pt x="14850" y="10800"/>
                </a:cubicBezTo>
                <a:cubicBezTo>
                  <a:pt x="14850" y="13078"/>
                  <a:pt x="13078" y="14850"/>
                  <a:pt x="10800" y="14850"/>
                </a:cubicBezTo>
                <a:moveTo>
                  <a:pt x="10800" y="8775"/>
                </a:moveTo>
                <a:cubicBezTo>
                  <a:pt x="9703" y="8775"/>
                  <a:pt x="8775" y="9703"/>
                  <a:pt x="8775" y="10800"/>
                </a:cubicBezTo>
                <a:cubicBezTo>
                  <a:pt x="8775" y="11897"/>
                  <a:pt x="9703" y="12825"/>
                  <a:pt x="10800" y="12825"/>
                </a:cubicBezTo>
                <a:cubicBezTo>
                  <a:pt x="11897" y="12825"/>
                  <a:pt x="12825" y="11897"/>
                  <a:pt x="12825" y="10800"/>
                </a:cubicBezTo>
                <a:cubicBezTo>
                  <a:pt x="12825" y="9703"/>
                  <a:pt x="11897" y="8775"/>
                  <a:pt x="10800" y="877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60960" tIns="60960" rIns="60960" bIns="60960"/>
          <a:lstStyle/>
          <a:p>
            <a:pPr defTabSz="609600" hangingPunct="0">
              <a:defRPr/>
            </a:pPr>
            <a:endParaRPr sz="2400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5800B9CA-C2FE-4CD5-8338-8A4F29649DB4}"/>
              </a:ext>
            </a:extLst>
          </p:cNvPr>
          <p:cNvSpPr txBox="1"/>
          <p:nvPr/>
        </p:nvSpPr>
        <p:spPr>
          <a:xfrm>
            <a:off x="877682" y="6496312"/>
            <a:ext cx="260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Shining Bot Cloud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238711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0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7" grpId="0"/>
      <p:bldP spid="138" grpId="0" animBg="1"/>
      <p:bldP spid="1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A700BB0A-F736-49BA-B2CB-87DC4586906D}"/>
              </a:ext>
            </a:extLst>
          </p:cNvPr>
          <p:cNvGrpSpPr/>
          <p:nvPr/>
        </p:nvGrpSpPr>
        <p:grpSpPr>
          <a:xfrm>
            <a:off x="0" y="171450"/>
            <a:ext cx="12192000" cy="742950"/>
            <a:chOff x="0" y="171450"/>
            <a:chExt cx="12192000" cy="74295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C69D153-035E-445F-A22C-A0A4A7E7FA01}"/>
                </a:ext>
              </a:extLst>
            </p:cNvPr>
            <p:cNvSpPr/>
            <p:nvPr/>
          </p:nvSpPr>
          <p:spPr>
            <a:xfrm>
              <a:off x="0" y="266700"/>
              <a:ext cx="12192000" cy="55245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EAFA0D3-4F02-4564-868F-7B23A92CA5DA}"/>
                </a:ext>
              </a:extLst>
            </p:cNvPr>
            <p:cNvGrpSpPr/>
            <p:nvPr/>
          </p:nvGrpSpPr>
          <p:grpSpPr>
            <a:xfrm>
              <a:off x="271463" y="171450"/>
              <a:ext cx="790575" cy="742950"/>
              <a:chOff x="11182350" y="171450"/>
              <a:chExt cx="790575" cy="742950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F67F46E-4DB3-4EFD-82B7-61C976CE2B84}"/>
                  </a:ext>
                </a:extLst>
              </p:cNvPr>
              <p:cNvSpPr/>
              <p:nvPr/>
            </p:nvSpPr>
            <p:spPr>
              <a:xfrm>
                <a:off x="11182350" y="171450"/>
                <a:ext cx="742950" cy="74295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Right Triangle 4">
                <a:extLst>
                  <a:ext uri="{FF2B5EF4-FFF2-40B4-BE49-F238E27FC236}">
                    <a16:creationId xmlns:a16="http://schemas.microsoft.com/office/drawing/2014/main" id="{DA0FFA55-54B3-40E8-B647-2537CB6023FA}"/>
                  </a:ext>
                </a:extLst>
              </p:cNvPr>
              <p:cNvSpPr/>
              <p:nvPr/>
            </p:nvSpPr>
            <p:spPr>
              <a:xfrm>
                <a:off x="11925300" y="171450"/>
                <a:ext cx="47625" cy="95250"/>
              </a:xfrm>
              <a:prstGeom prst="rtTriangl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Right Triangle 5">
                <a:extLst>
                  <a:ext uri="{FF2B5EF4-FFF2-40B4-BE49-F238E27FC236}">
                    <a16:creationId xmlns:a16="http://schemas.microsoft.com/office/drawing/2014/main" id="{16CA8BD4-DBFF-47F9-A57B-47E2AE2D4939}"/>
                  </a:ext>
                </a:extLst>
              </p:cNvPr>
              <p:cNvSpPr/>
              <p:nvPr/>
            </p:nvSpPr>
            <p:spPr>
              <a:xfrm flipV="1">
                <a:off x="11925300" y="819150"/>
                <a:ext cx="47625" cy="95250"/>
              </a:xfrm>
              <a:prstGeom prst="rtTriangl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C01FFB7-AE29-4CD7-AA0F-39648B87925C}"/>
                </a:ext>
              </a:extLst>
            </p:cNvPr>
            <p:cNvGrpSpPr/>
            <p:nvPr/>
          </p:nvGrpSpPr>
          <p:grpSpPr>
            <a:xfrm>
              <a:off x="10377997" y="335682"/>
              <a:ext cx="1728684" cy="408944"/>
              <a:chOff x="10377997" y="335682"/>
              <a:chExt cx="1728684" cy="408944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5A152C1-CCB8-4DC9-ADC3-2E1B69B19D12}"/>
                  </a:ext>
                </a:extLst>
              </p:cNvPr>
              <p:cNvSpPr/>
              <p:nvPr/>
            </p:nvSpPr>
            <p:spPr>
              <a:xfrm>
                <a:off x="10377997" y="335682"/>
                <a:ext cx="1728684" cy="4089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pic>
            <p:nvPicPr>
              <p:cNvPr id="16" name="Picture 15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67F5C11E-BFD9-4F2E-AD81-503E4AE5CC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22387" y="358127"/>
                <a:ext cx="1645991" cy="365125"/>
              </a:xfrm>
              <a:prstGeom prst="rect">
                <a:avLst/>
              </a:prstGeom>
            </p:spPr>
          </p:pic>
        </p:grp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5C74FCE-67F3-40E5-8E00-405A2EB291D1}"/>
              </a:ext>
            </a:extLst>
          </p:cNvPr>
          <p:cNvSpPr txBox="1"/>
          <p:nvPr/>
        </p:nvSpPr>
        <p:spPr>
          <a:xfrm>
            <a:off x="1285876" y="327481"/>
            <a:ext cx="963612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IN" sz="2800" dirty="0">
                <a:solidFill>
                  <a:schemeClr val="bg1"/>
                </a:solidFill>
                <a:latin typeface="+mj-lt"/>
              </a:rPr>
              <a:t>How Shining Bot works …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8" name="Shape">
            <a:extLst>
              <a:ext uri="{FF2B5EF4-FFF2-40B4-BE49-F238E27FC236}">
                <a16:creationId xmlns:a16="http://schemas.microsoft.com/office/drawing/2014/main" id="{D37F2DC6-8199-4E09-956A-887794B89BB7}"/>
              </a:ext>
            </a:extLst>
          </p:cNvPr>
          <p:cNvSpPr/>
          <p:nvPr/>
        </p:nvSpPr>
        <p:spPr>
          <a:xfrm>
            <a:off x="400022" y="327481"/>
            <a:ext cx="438034" cy="4380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731" y="12994"/>
                </a:moveTo>
                <a:cubicBezTo>
                  <a:pt x="18562" y="13669"/>
                  <a:pt x="18309" y="14259"/>
                  <a:pt x="17972" y="14850"/>
                </a:cubicBezTo>
                <a:cubicBezTo>
                  <a:pt x="17972" y="14934"/>
                  <a:pt x="19744" y="17128"/>
                  <a:pt x="18647" y="18141"/>
                </a:cubicBezTo>
                <a:cubicBezTo>
                  <a:pt x="18141" y="18731"/>
                  <a:pt x="18141" y="18731"/>
                  <a:pt x="18141" y="18731"/>
                </a:cubicBezTo>
                <a:cubicBezTo>
                  <a:pt x="17297" y="19491"/>
                  <a:pt x="15356" y="18225"/>
                  <a:pt x="14850" y="17887"/>
                </a:cubicBezTo>
                <a:cubicBezTo>
                  <a:pt x="14259" y="18309"/>
                  <a:pt x="13584" y="18562"/>
                  <a:pt x="12825" y="18731"/>
                </a:cubicBezTo>
                <a:cubicBezTo>
                  <a:pt x="12994" y="18731"/>
                  <a:pt x="12994" y="18731"/>
                  <a:pt x="12994" y="18731"/>
                </a:cubicBezTo>
                <a:cubicBezTo>
                  <a:pt x="12994" y="18731"/>
                  <a:pt x="12656" y="21600"/>
                  <a:pt x="11053" y="21600"/>
                </a:cubicBezTo>
                <a:cubicBezTo>
                  <a:pt x="10547" y="21600"/>
                  <a:pt x="10547" y="21600"/>
                  <a:pt x="10547" y="21600"/>
                </a:cubicBezTo>
                <a:cubicBezTo>
                  <a:pt x="9366" y="21600"/>
                  <a:pt x="8691" y="19153"/>
                  <a:pt x="8606" y="18647"/>
                </a:cubicBezTo>
                <a:cubicBezTo>
                  <a:pt x="7931" y="18478"/>
                  <a:pt x="7256" y="18225"/>
                  <a:pt x="6666" y="17803"/>
                </a:cubicBezTo>
                <a:cubicBezTo>
                  <a:pt x="6750" y="17972"/>
                  <a:pt x="6750" y="17972"/>
                  <a:pt x="6750" y="17972"/>
                </a:cubicBezTo>
                <a:cubicBezTo>
                  <a:pt x="6750" y="17972"/>
                  <a:pt x="4472" y="19744"/>
                  <a:pt x="3375" y="18647"/>
                </a:cubicBezTo>
                <a:cubicBezTo>
                  <a:pt x="2953" y="18225"/>
                  <a:pt x="2953" y="18225"/>
                  <a:pt x="2953" y="18225"/>
                </a:cubicBezTo>
                <a:cubicBezTo>
                  <a:pt x="2109" y="17381"/>
                  <a:pt x="3459" y="15187"/>
                  <a:pt x="3713" y="14766"/>
                </a:cubicBezTo>
                <a:cubicBezTo>
                  <a:pt x="3375" y="14259"/>
                  <a:pt x="3122" y="13669"/>
                  <a:pt x="2953" y="12994"/>
                </a:cubicBezTo>
                <a:cubicBezTo>
                  <a:pt x="2447" y="12909"/>
                  <a:pt x="0" y="12234"/>
                  <a:pt x="0" y="11053"/>
                </a:cubicBezTo>
                <a:cubicBezTo>
                  <a:pt x="0" y="10547"/>
                  <a:pt x="0" y="10547"/>
                  <a:pt x="0" y="10547"/>
                </a:cubicBezTo>
                <a:cubicBezTo>
                  <a:pt x="0" y="9113"/>
                  <a:pt x="2363" y="8691"/>
                  <a:pt x="2953" y="8606"/>
                </a:cubicBezTo>
                <a:cubicBezTo>
                  <a:pt x="3122" y="7931"/>
                  <a:pt x="3375" y="7341"/>
                  <a:pt x="3713" y="6750"/>
                </a:cubicBezTo>
                <a:cubicBezTo>
                  <a:pt x="3459" y="6413"/>
                  <a:pt x="2025" y="4219"/>
                  <a:pt x="2869" y="3375"/>
                </a:cubicBezTo>
                <a:cubicBezTo>
                  <a:pt x="3375" y="2953"/>
                  <a:pt x="3375" y="2953"/>
                  <a:pt x="3375" y="2953"/>
                </a:cubicBezTo>
                <a:cubicBezTo>
                  <a:pt x="4303" y="1941"/>
                  <a:pt x="6328" y="3291"/>
                  <a:pt x="6750" y="3628"/>
                </a:cubicBezTo>
                <a:cubicBezTo>
                  <a:pt x="7341" y="3291"/>
                  <a:pt x="7931" y="3038"/>
                  <a:pt x="8606" y="2869"/>
                </a:cubicBezTo>
                <a:cubicBezTo>
                  <a:pt x="8775" y="2278"/>
                  <a:pt x="9450" y="0"/>
                  <a:pt x="10547" y="0"/>
                </a:cubicBezTo>
                <a:cubicBezTo>
                  <a:pt x="11053" y="0"/>
                  <a:pt x="11053" y="0"/>
                  <a:pt x="11053" y="0"/>
                </a:cubicBezTo>
                <a:cubicBezTo>
                  <a:pt x="12403" y="0"/>
                  <a:pt x="12909" y="2194"/>
                  <a:pt x="12994" y="2869"/>
                </a:cubicBezTo>
                <a:cubicBezTo>
                  <a:pt x="13669" y="3038"/>
                  <a:pt x="14259" y="3291"/>
                  <a:pt x="14850" y="3628"/>
                </a:cubicBezTo>
                <a:cubicBezTo>
                  <a:pt x="15356" y="3291"/>
                  <a:pt x="17381" y="2025"/>
                  <a:pt x="18225" y="2869"/>
                </a:cubicBezTo>
                <a:cubicBezTo>
                  <a:pt x="18731" y="3375"/>
                  <a:pt x="18731" y="3375"/>
                  <a:pt x="18731" y="3375"/>
                </a:cubicBezTo>
                <a:cubicBezTo>
                  <a:pt x="19659" y="4303"/>
                  <a:pt x="18309" y="6244"/>
                  <a:pt x="17972" y="6750"/>
                </a:cubicBezTo>
                <a:cubicBezTo>
                  <a:pt x="18309" y="7341"/>
                  <a:pt x="18562" y="7931"/>
                  <a:pt x="18731" y="8606"/>
                </a:cubicBezTo>
                <a:cubicBezTo>
                  <a:pt x="18900" y="8606"/>
                  <a:pt x="21600" y="9028"/>
                  <a:pt x="21600" y="10547"/>
                </a:cubicBezTo>
                <a:cubicBezTo>
                  <a:pt x="21600" y="11053"/>
                  <a:pt x="21600" y="11053"/>
                  <a:pt x="21600" y="11053"/>
                </a:cubicBezTo>
                <a:cubicBezTo>
                  <a:pt x="21600" y="12150"/>
                  <a:pt x="19322" y="12825"/>
                  <a:pt x="18731" y="12994"/>
                </a:cubicBezTo>
                <a:moveTo>
                  <a:pt x="10800" y="4725"/>
                </a:moveTo>
                <a:cubicBezTo>
                  <a:pt x="7425" y="4725"/>
                  <a:pt x="4725" y="7425"/>
                  <a:pt x="4725" y="10800"/>
                </a:cubicBezTo>
                <a:cubicBezTo>
                  <a:pt x="4725" y="14175"/>
                  <a:pt x="7425" y="16875"/>
                  <a:pt x="10800" y="16875"/>
                </a:cubicBezTo>
                <a:cubicBezTo>
                  <a:pt x="14175" y="16875"/>
                  <a:pt x="16875" y="14175"/>
                  <a:pt x="16875" y="10800"/>
                </a:cubicBezTo>
                <a:cubicBezTo>
                  <a:pt x="16875" y="7425"/>
                  <a:pt x="14175" y="4725"/>
                  <a:pt x="10800" y="4725"/>
                </a:cubicBezTo>
                <a:moveTo>
                  <a:pt x="10800" y="14850"/>
                </a:moveTo>
                <a:cubicBezTo>
                  <a:pt x="8522" y="14850"/>
                  <a:pt x="6750" y="13078"/>
                  <a:pt x="6750" y="10800"/>
                </a:cubicBezTo>
                <a:cubicBezTo>
                  <a:pt x="6750" y="8522"/>
                  <a:pt x="8522" y="6750"/>
                  <a:pt x="10800" y="6750"/>
                </a:cubicBezTo>
                <a:cubicBezTo>
                  <a:pt x="13078" y="6750"/>
                  <a:pt x="14850" y="8522"/>
                  <a:pt x="14850" y="10800"/>
                </a:cubicBezTo>
                <a:cubicBezTo>
                  <a:pt x="14850" y="13078"/>
                  <a:pt x="13078" y="14850"/>
                  <a:pt x="10800" y="14850"/>
                </a:cubicBezTo>
                <a:moveTo>
                  <a:pt x="10800" y="8775"/>
                </a:moveTo>
                <a:cubicBezTo>
                  <a:pt x="9703" y="8775"/>
                  <a:pt x="8775" y="9703"/>
                  <a:pt x="8775" y="10800"/>
                </a:cubicBezTo>
                <a:cubicBezTo>
                  <a:pt x="8775" y="11897"/>
                  <a:pt x="9703" y="12825"/>
                  <a:pt x="10800" y="12825"/>
                </a:cubicBezTo>
                <a:cubicBezTo>
                  <a:pt x="11897" y="12825"/>
                  <a:pt x="12825" y="11897"/>
                  <a:pt x="12825" y="10800"/>
                </a:cubicBezTo>
                <a:cubicBezTo>
                  <a:pt x="12825" y="9703"/>
                  <a:pt x="11897" y="8775"/>
                  <a:pt x="10800" y="877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60960" tIns="60960" rIns="60960" bIns="60960"/>
          <a:lstStyle/>
          <a:p>
            <a:pPr defTabSz="609600" hangingPunct="0">
              <a:defRPr/>
            </a:pPr>
            <a:endParaRPr sz="2400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28247C6-D4E6-42CD-9609-AAC46DB3ECC0}"/>
              </a:ext>
            </a:extLst>
          </p:cNvPr>
          <p:cNvGrpSpPr/>
          <p:nvPr/>
        </p:nvGrpSpPr>
        <p:grpSpPr>
          <a:xfrm>
            <a:off x="1371598" y="3318883"/>
            <a:ext cx="1362269" cy="1271478"/>
            <a:chOff x="1427584" y="3132267"/>
            <a:chExt cx="1362269" cy="1271478"/>
          </a:xfrm>
        </p:grpSpPr>
        <p:sp>
          <p:nvSpPr>
            <p:cNvPr id="12" name="Hexagon 11">
              <a:extLst>
                <a:ext uri="{FF2B5EF4-FFF2-40B4-BE49-F238E27FC236}">
                  <a16:creationId xmlns:a16="http://schemas.microsoft.com/office/drawing/2014/main" id="{27AB4E64-C752-493F-9489-0E9675E34546}"/>
                </a:ext>
              </a:extLst>
            </p:cNvPr>
            <p:cNvSpPr/>
            <p:nvPr/>
          </p:nvSpPr>
          <p:spPr>
            <a:xfrm>
              <a:off x="1427584" y="3132267"/>
              <a:ext cx="1362269" cy="1250302"/>
            </a:xfrm>
            <a:prstGeom prst="hexago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46E8104-027A-43BA-81DB-B27F7B28712F}"/>
                </a:ext>
              </a:extLst>
            </p:cNvPr>
            <p:cNvGrpSpPr/>
            <p:nvPr/>
          </p:nvGrpSpPr>
          <p:grpSpPr>
            <a:xfrm>
              <a:off x="1875451" y="3213422"/>
              <a:ext cx="466531" cy="469357"/>
              <a:chOff x="8621485" y="3679836"/>
              <a:chExt cx="531846" cy="493947"/>
            </a:xfrm>
          </p:grpSpPr>
          <p:sp>
            <p:nvSpPr>
              <p:cNvPr id="68" name="Flowchart: Magnetic Disk 67">
                <a:extLst>
                  <a:ext uri="{FF2B5EF4-FFF2-40B4-BE49-F238E27FC236}">
                    <a16:creationId xmlns:a16="http://schemas.microsoft.com/office/drawing/2014/main" id="{4129AE37-CAD9-4876-9CC1-09AD8A02E33C}"/>
                  </a:ext>
                </a:extLst>
              </p:cNvPr>
              <p:cNvSpPr/>
              <p:nvPr/>
            </p:nvSpPr>
            <p:spPr>
              <a:xfrm>
                <a:off x="8621485" y="3947030"/>
                <a:ext cx="531845" cy="226753"/>
              </a:xfrm>
              <a:prstGeom prst="flowChartMagneticDisk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67" name="Flowchart: Magnetic Disk 66">
                <a:extLst>
                  <a:ext uri="{FF2B5EF4-FFF2-40B4-BE49-F238E27FC236}">
                    <a16:creationId xmlns:a16="http://schemas.microsoft.com/office/drawing/2014/main" id="{F063433D-5177-44F2-BE67-7B76487047CE}"/>
                  </a:ext>
                </a:extLst>
              </p:cNvPr>
              <p:cNvSpPr/>
              <p:nvPr/>
            </p:nvSpPr>
            <p:spPr>
              <a:xfrm>
                <a:off x="8621485" y="3813435"/>
                <a:ext cx="531845" cy="226753"/>
              </a:xfrm>
              <a:prstGeom prst="flowChartMagneticDisk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15" name="Flowchart: Magnetic Disk 14">
                <a:extLst>
                  <a:ext uri="{FF2B5EF4-FFF2-40B4-BE49-F238E27FC236}">
                    <a16:creationId xmlns:a16="http://schemas.microsoft.com/office/drawing/2014/main" id="{D385CF26-5695-49D1-8786-9405240E7CCA}"/>
                  </a:ext>
                </a:extLst>
              </p:cNvPr>
              <p:cNvSpPr/>
              <p:nvPr/>
            </p:nvSpPr>
            <p:spPr>
              <a:xfrm>
                <a:off x="8621486" y="3679836"/>
                <a:ext cx="531845" cy="226754"/>
              </a:xfrm>
              <a:prstGeom prst="flowChartMagneticDisk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DADD708-E2F0-461E-A417-7C0E10BB34A3}"/>
                </a:ext>
              </a:extLst>
            </p:cNvPr>
            <p:cNvSpPr txBox="1"/>
            <p:nvPr/>
          </p:nvSpPr>
          <p:spPr>
            <a:xfrm>
              <a:off x="1629888" y="3665081"/>
              <a:ext cx="915635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Customer</a:t>
              </a:r>
            </a:p>
            <a:p>
              <a:pPr algn="ctr"/>
              <a:r>
                <a:rPr lang="en-IN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Data</a:t>
              </a:r>
            </a:p>
            <a:p>
              <a:pPr algn="ctr"/>
              <a:r>
                <a:rPr lang="en-IN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Source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2522958-5997-41FB-9AA6-3C90C231CF0B}"/>
              </a:ext>
            </a:extLst>
          </p:cNvPr>
          <p:cNvGrpSpPr/>
          <p:nvPr/>
        </p:nvGrpSpPr>
        <p:grpSpPr>
          <a:xfrm>
            <a:off x="1371597" y="2040588"/>
            <a:ext cx="1362269" cy="1250302"/>
            <a:chOff x="1427583" y="1853972"/>
            <a:chExt cx="1362269" cy="1250302"/>
          </a:xfrm>
        </p:grpSpPr>
        <p:sp>
          <p:nvSpPr>
            <p:cNvPr id="60" name="Hexagon 59">
              <a:extLst>
                <a:ext uri="{FF2B5EF4-FFF2-40B4-BE49-F238E27FC236}">
                  <a16:creationId xmlns:a16="http://schemas.microsoft.com/office/drawing/2014/main" id="{4F3203CF-73E1-4720-8471-F2BA0FAD271A}"/>
                </a:ext>
              </a:extLst>
            </p:cNvPr>
            <p:cNvSpPr/>
            <p:nvPr/>
          </p:nvSpPr>
          <p:spPr>
            <a:xfrm>
              <a:off x="1427583" y="1853972"/>
              <a:ext cx="1362269" cy="1250302"/>
            </a:xfrm>
            <a:prstGeom prst="hexago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pic>
          <p:nvPicPr>
            <p:cNvPr id="24" name="Picture 23" descr="A close up of a logo&#10;&#10;Description automatically generated">
              <a:extLst>
                <a:ext uri="{FF2B5EF4-FFF2-40B4-BE49-F238E27FC236}">
                  <a16:creationId xmlns:a16="http://schemas.microsoft.com/office/drawing/2014/main" id="{5747B570-8402-4338-8634-0A961802E8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3335" y="1954615"/>
              <a:ext cx="589162" cy="589162"/>
            </a:xfrm>
            <a:prstGeom prst="rect">
              <a:avLst/>
            </a:prstGeom>
          </p:spPr>
        </p:pic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423D34C2-1E30-40C6-880E-5ED940A6223E}"/>
                </a:ext>
              </a:extLst>
            </p:cNvPr>
            <p:cNvSpPr txBox="1"/>
            <p:nvPr/>
          </p:nvSpPr>
          <p:spPr>
            <a:xfrm>
              <a:off x="1561474" y="2568741"/>
              <a:ext cx="107112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Registration</a:t>
              </a:r>
            </a:p>
            <a:p>
              <a:pPr algn="ctr"/>
              <a:r>
                <a:rPr lang="en-IN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Details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122DF65-5F0A-4BB1-BC96-60342DC3FD32}"/>
              </a:ext>
            </a:extLst>
          </p:cNvPr>
          <p:cNvGrpSpPr/>
          <p:nvPr/>
        </p:nvGrpSpPr>
        <p:grpSpPr>
          <a:xfrm>
            <a:off x="2457059" y="2675070"/>
            <a:ext cx="1362269" cy="1250302"/>
            <a:chOff x="2513045" y="2488454"/>
            <a:chExt cx="1362269" cy="1250302"/>
          </a:xfrm>
        </p:grpSpPr>
        <p:sp>
          <p:nvSpPr>
            <p:cNvPr id="61" name="Hexagon 60">
              <a:extLst>
                <a:ext uri="{FF2B5EF4-FFF2-40B4-BE49-F238E27FC236}">
                  <a16:creationId xmlns:a16="http://schemas.microsoft.com/office/drawing/2014/main" id="{0E409803-278E-48B4-B138-804FA835E826}"/>
                </a:ext>
              </a:extLst>
            </p:cNvPr>
            <p:cNvSpPr/>
            <p:nvPr/>
          </p:nvSpPr>
          <p:spPr>
            <a:xfrm>
              <a:off x="2513045" y="2488454"/>
              <a:ext cx="1362269" cy="1250302"/>
            </a:xfrm>
            <a:prstGeom prst="hexagon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pic>
          <p:nvPicPr>
            <p:cNvPr id="27" name="Picture 26" descr="A close up of a logo&#10;&#10;Description automatically generated">
              <a:extLst>
                <a:ext uri="{FF2B5EF4-FFF2-40B4-BE49-F238E27FC236}">
                  <a16:creationId xmlns:a16="http://schemas.microsoft.com/office/drawing/2014/main" id="{8EF8A635-EA3E-4539-A02A-BB5B43B4E8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9598" y="2571098"/>
              <a:ext cx="607824" cy="607824"/>
            </a:xfrm>
            <a:prstGeom prst="rect">
              <a:avLst/>
            </a:prstGeom>
          </p:spPr>
        </p:pic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6D678C5E-D047-4F33-B564-D705359963BA}"/>
                </a:ext>
              </a:extLst>
            </p:cNvPr>
            <p:cNvSpPr txBox="1"/>
            <p:nvPr/>
          </p:nvSpPr>
          <p:spPr>
            <a:xfrm>
              <a:off x="2778555" y="3202249"/>
              <a:ext cx="84991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Check-in</a:t>
              </a:r>
            </a:p>
            <a:p>
              <a:pPr algn="ctr"/>
              <a:r>
                <a:rPr lang="en-IN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Sign-in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20E9141-6FA5-4C6E-A1DB-F5C10157419B}"/>
              </a:ext>
            </a:extLst>
          </p:cNvPr>
          <p:cNvGrpSpPr/>
          <p:nvPr/>
        </p:nvGrpSpPr>
        <p:grpSpPr>
          <a:xfrm>
            <a:off x="2457059" y="3962696"/>
            <a:ext cx="1362269" cy="1250302"/>
            <a:chOff x="2513045" y="3776080"/>
            <a:chExt cx="1362269" cy="1250302"/>
          </a:xfrm>
        </p:grpSpPr>
        <p:sp>
          <p:nvSpPr>
            <p:cNvPr id="62" name="Hexagon 61">
              <a:extLst>
                <a:ext uri="{FF2B5EF4-FFF2-40B4-BE49-F238E27FC236}">
                  <a16:creationId xmlns:a16="http://schemas.microsoft.com/office/drawing/2014/main" id="{B7EA3254-84DF-488A-8829-FB4C7BE2187D}"/>
                </a:ext>
              </a:extLst>
            </p:cNvPr>
            <p:cNvSpPr/>
            <p:nvPr/>
          </p:nvSpPr>
          <p:spPr>
            <a:xfrm>
              <a:off x="2513045" y="3776080"/>
              <a:ext cx="1362269" cy="1250302"/>
            </a:xfrm>
            <a:prstGeom prst="hexagon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pic>
          <p:nvPicPr>
            <p:cNvPr id="30" name="Picture 29" descr="A close up of a logo&#10;&#10;Description automatically generated">
              <a:extLst>
                <a:ext uri="{FF2B5EF4-FFF2-40B4-BE49-F238E27FC236}">
                  <a16:creationId xmlns:a16="http://schemas.microsoft.com/office/drawing/2014/main" id="{A1FE61D3-31D9-47D9-A32D-369C633473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0058" y="3824400"/>
              <a:ext cx="567363" cy="567363"/>
            </a:xfrm>
            <a:prstGeom prst="rect">
              <a:avLst/>
            </a:prstGeom>
          </p:spPr>
        </p:pic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F6BE5EF5-F872-4069-8C19-111B7F1A8CB4}"/>
                </a:ext>
              </a:extLst>
            </p:cNvPr>
            <p:cNvSpPr txBox="1"/>
            <p:nvPr/>
          </p:nvSpPr>
          <p:spPr>
            <a:xfrm>
              <a:off x="2840720" y="4462199"/>
              <a:ext cx="76604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Internet</a:t>
              </a:r>
            </a:p>
            <a:p>
              <a:pPr algn="ctr"/>
              <a:r>
                <a:rPr lang="en-IN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Usage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C74EAE5-240E-4A7A-A092-3D3905822EE6}"/>
              </a:ext>
            </a:extLst>
          </p:cNvPr>
          <p:cNvGrpSpPr/>
          <p:nvPr/>
        </p:nvGrpSpPr>
        <p:grpSpPr>
          <a:xfrm>
            <a:off x="1370627" y="4597178"/>
            <a:ext cx="1362269" cy="1250302"/>
            <a:chOff x="1416781" y="4410562"/>
            <a:chExt cx="1362269" cy="1250302"/>
          </a:xfrm>
        </p:grpSpPr>
        <p:sp>
          <p:nvSpPr>
            <p:cNvPr id="63" name="Hexagon 62">
              <a:extLst>
                <a:ext uri="{FF2B5EF4-FFF2-40B4-BE49-F238E27FC236}">
                  <a16:creationId xmlns:a16="http://schemas.microsoft.com/office/drawing/2014/main" id="{EFD94F98-207F-482E-82DE-8D85EBEE01ED}"/>
                </a:ext>
              </a:extLst>
            </p:cNvPr>
            <p:cNvSpPr/>
            <p:nvPr/>
          </p:nvSpPr>
          <p:spPr>
            <a:xfrm>
              <a:off x="1416781" y="4410562"/>
              <a:ext cx="1362269" cy="1250302"/>
            </a:xfrm>
            <a:prstGeom prst="hexagon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pic>
          <p:nvPicPr>
            <p:cNvPr id="32" name="Picture 31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843C8B08-9EAF-4C46-A72E-87155CA09C9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0554" y="4462619"/>
              <a:ext cx="563763" cy="563763"/>
            </a:xfrm>
            <a:prstGeom prst="rect">
              <a:avLst/>
            </a:prstGeom>
          </p:spPr>
        </p:pic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9E8A8662-803A-4AA1-8C2E-FCE97746D5EB}"/>
                </a:ext>
              </a:extLst>
            </p:cNvPr>
            <p:cNvSpPr txBox="1"/>
            <p:nvPr/>
          </p:nvSpPr>
          <p:spPr>
            <a:xfrm>
              <a:off x="1579112" y="5053797"/>
              <a:ext cx="10545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Feedback</a:t>
              </a:r>
            </a:p>
            <a:p>
              <a:pPr algn="ctr"/>
              <a:r>
                <a:rPr lang="en-IN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Information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2868C7F-4865-4677-9A1A-67C38515A1A3}"/>
              </a:ext>
            </a:extLst>
          </p:cNvPr>
          <p:cNvGrpSpPr/>
          <p:nvPr/>
        </p:nvGrpSpPr>
        <p:grpSpPr>
          <a:xfrm>
            <a:off x="274831" y="3962696"/>
            <a:ext cx="1362269" cy="1250302"/>
            <a:chOff x="340649" y="3776080"/>
            <a:chExt cx="1362269" cy="1250302"/>
          </a:xfrm>
        </p:grpSpPr>
        <p:sp>
          <p:nvSpPr>
            <p:cNvPr id="65" name="Hexagon 64">
              <a:extLst>
                <a:ext uri="{FF2B5EF4-FFF2-40B4-BE49-F238E27FC236}">
                  <a16:creationId xmlns:a16="http://schemas.microsoft.com/office/drawing/2014/main" id="{EBBFA0B0-667E-4044-B43E-CC3D54214404}"/>
                </a:ext>
              </a:extLst>
            </p:cNvPr>
            <p:cNvSpPr/>
            <p:nvPr/>
          </p:nvSpPr>
          <p:spPr>
            <a:xfrm>
              <a:off x="340649" y="3776080"/>
              <a:ext cx="1362269" cy="1250302"/>
            </a:xfrm>
            <a:prstGeom prst="hexagon">
              <a:avLst/>
            </a:prstGeom>
            <a:solidFill>
              <a:srgbClr val="00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pic>
          <p:nvPicPr>
            <p:cNvPr id="34" name="Picture 33" descr="A close up of a logo&#10;&#10;Description automatically generated">
              <a:extLst>
                <a:ext uri="{FF2B5EF4-FFF2-40B4-BE49-F238E27FC236}">
                  <a16:creationId xmlns:a16="http://schemas.microsoft.com/office/drawing/2014/main" id="{419D6E92-8CC2-4790-8DC9-305BD10DF87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874" y="3797960"/>
              <a:ext cx="589162" cy="589162"/>
            </a:xfrm>
            <a:prstGeom prst="rect">
              <a:avLst/>
            </a:prstGeom>
          </p:spPr>
        </p:pic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A9EEBFE0-17F3-4F40-8BA0-7850C95372F7}"/>
                </a:ext>
              </a:extLst>
            </p:cNvPr>
            <p:cNvSpPr txBox="1"/>
            <p:nvPr/>
          </p:nvSpPr>
          <p:spPr>
            <a:xfrm>
              <a:off x="509072" y="4409002"/>
              <a:ext cx="9669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Check-out</a:t>
              </a:r>
            </a:p>
            <a:p>
              <a:pPr algn="ctr"/>
              <a:r>
                <a:rPr lang="en-IN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Sign-out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D891F59-6071-4C96-A800-A023D564E33E}"/>
              </a:ext>
            </a:extLst>
          </p:cNvPr>
          <p:cNvGrpSpPr/>
          <p:nvPr/>
        </p:nvGrpSpPr>
        <p:grpSpPr>
          <a:xfrm>
            <a:off x="274832" y="2684401"/>
            <a:ext cx="1362269" cy="1250302"/>
            <a:chOff x="340650" y="2497785"/>
            <a:chExt cx="1362269" cy="1250302"/>
          </a:xfrm>
        </p:grpSpPr>
        <p:sp>
          <p:nvSpPr>
            <p:cNvPr id="64" name="Hexagon 63">
              <a:extLst>
                <a:ext uri="{FF2B5EF4-FFF2-40B4-BE49-F238E27FC236}">
                  <a16:creationId xmlns:a16="http://schemas.microsoft.com/office/drawing/2014/main" id="{157A0287-30EC-49EE-8D88-DAD99B301816}"/>
                </a:ext>
              </a:extLst>
            </p:cNvPr>
            <p:cNvSpPr/>
            <p:nvPr/>
          </p:nvSpPr>
          <p:spPr>
            <a:xfrm>
              <a:off x="340650" y="2497785"/>
              <a:ext cx="1362269" cy="1250302"/>
            </a:xfrm>
            <a:prstGeom prst="hexagon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pic>
          <p:nvPicPr>
            <p:cNvPr id="38" name="Picture 37" descr="A close up of a logo&#10;&#10;Description automatically generated">
              <a:extLst>
                <a:ext uri="{FF2B5EF4-FFF2-40B4-BE49-F238E27FC236}">
                  <a16:creationId xmlns:a16="http://schemas.microsoft.com/office/drawing/2014/main" id="{8826D0D2-902D-441C-A3A6-856189BFB6A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328" y="2584250"/>
              <a:ext cx="501812" cy="544338"/>
            </a:xfrm>
            <a:prstGeom prst="rect">
              <a:avLst/>
            </a:prstGeom>
          </p:spPr>
        </p:pic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2B579AC8-3413-490D-9345-275347676DB5}"/>
                </a:ext>
              </a:extLst>
            </p:cNvPr>
            <p:cNvSpPr txBox="1"/>
            <p:nvPr/>
          </p:nvSpPr>
          <p:spPr>
            <a:xfrm>
              <a:off x="604298" y="3186693"/>
              <a:ext cx="83497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Machine</a:t>
              </a:r>
            </a:p>
            <a:p>
              <a:pPr algn="ctr"/>
              <a:r>
                <a:rPr lang="en-IN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Learning</a:t>
              </a:r>
            </a:p>
          </p:txBody>
        </p:sp>
      </p:grpSp>
      <p:pic>
        <p:nvPicPr>
          <p:cNvPr id="101" name="Picture 100">
            <a:extLst>
              <a:ext uri="{FF2B5EF4-FFF2-40B4-BE49-F238E27FC236}">
                <a16:creationId xmlns:a16="http://schemas.microsoft.com/office/drawing/2014/main" id="{BC28BFAF-D3A4-45FC-A75F-7D942D60A3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48934" y="2624762"/>
            <a:ext cx="1782544" cy="2621388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672BBD05-76D8-4ECD-BEEF-B673FCE07C8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48975" y="3423046"/>
            <a:ext cx="636893" cy="1024819"/>
          </a:xfrm>
          <a:prstGeom prst="rect">
            <a:avLst/>
          </a:prstGeom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76EFD26C-FD02-4E90-8D27-47F01C07D784}"/>
              </a:ext>
            </a:extLst>
          </p:cNvPr>
          <p:cNvGrpSpPr/>
          <p:nvPr/>
        </p:nvGrpSpPr>
        <p:grpSpPr>
          <a:xfrm>
            <a:off x="8338928" y="5016614"/>
            <a:ext cx="2257727" cy="1759998"/>
            <a:chOff x="7769834" y="5016614"/>
            <a:chExt cx="2257727" cy="1759998"/>
          </a:xfrm>
        </p:grpSpPr>
        <p:pic>
          <p:nvPicPr>
            <p:cNvPr id="100" name="Picture 99">
              <a:extLst>
                <a:ext uri="{FF2B5EF4-FFF2-40B4-BE49-F238E27FC236}">
                  <a16:creationId xmlns:a16="http://schemas.microsoft.com/office/drawing/2014/main" id="{0C6C0117-AAD2-4C8A-8C7F-3AAA942C00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9667" y="5016614"/>
              <a:ext cx="1840978" cy="1293660"/>
            </a:xfrm>
            <a:prstGeom prst="rect">
              <a:avLst/>
            </a:prstGeom>
          </p:spPr>
        </p:pic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5179549A-597C-44AA-9768-A63DB2FF07AB}"/>
                </a:ext>
              </a:extLst>
            </p:cNvPr>
            <p:cNvSpPr txBox="1"/>
            <p:nvPr/>
          </p:nvSpPr>
          <p:spPr>
            <a:xfrm>
              <a:off x="7769834" y="6253392"/>
              <a:ext cx="22577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Automated Marketing by SMS / WhatsApp / Email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6378355D-5CFA-46D3-B8A5-5FB1BAA3CD57}"/>
              </a:ext>
            </a:extLst>
          </p:cNvPr>
          <p:cNvGrpSpPr/>
          <p:nvPr/>
        </p:nvGrpSpPr>
        <p:grpSpPr>
          <a:xfrm>
            <a:off x="10160293" y="2977928"/>
            <a:ext cx="2109513" cy="2056931"/>
            <a:chOff x="9917695" y="3061907"/>
            <a:chExt cx="2109513" cy="2056931"/>
          </a:xfrm>
        </p:grpSpPr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2E6A690D-DBC3-42E1-9FB0-DC82224AD5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86743" y="3061907"/>
              <a:ext cx="1571417" cy="1534346"/>
            </a:xfrm>
            <a:prstGeom prst="rect">
              <a:avLst/>
            </a:prstGeom>
            <a:noFill/>
          </p:spPr>
        </p:pic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45164AD0-3FB3-455E-B660-F54C53AB37CA}"/>
                </a:ext>
              </a:extLst>
            </p:cNvPr>
            <p:cNvSpPr txBox="1"/>
            <p:nvPr/>
          </p:nvSpPr>
          <p:spPr>
            <a:xfrm>
              <a:off x="9917695" y="4595618"/>
              <a:ext cx="21095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Business Intelligence</a:t>
              </a:r>
            </a:p>
            <a:p>
              <a:pPr algn="ctr"/>
              <a:r>
                <a:rPr lang="en-IN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&amp; KPI Reports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3DFD42D-2928-4BC8-A292-CE502647DA7C}"/>
              </a:ext>
            </a:extLst>
          </p:cNvPr>
          <p:cNvGrpSpPr/>
          <p:nvPr/>
        </p:nvGrpSpPr>
        <p:grpSpPr>
          <a:xfrm>
            <a:off x="8354494" y="866775"/>
            <a:ext cx="2109513" cy="2093235"/>
            <a:chOff x="7785228" y="866775"/>
            <a:chExt cx="2109513" cy="2093235"/>
          </a:xfrm>
        </p:grpSpPr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EC18FFE7-EEFF-4953-958A-E7C005B7C9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6842" y="1389995"/>
              <a:ext cx="1666285" cy="1570015"/>
            </a:xfrm>
            <a:prstGeom prst="rect">
              <a:avLst/>
            </a:prstGeom>
          </p:spPr>
        </p:pic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757C639C-067D-453A-86AA-2DB0BCB82BB3}"/>
                </a:ext>
              </a:extLst>
            </p:cNvPr>
            <p:cNvSpPr txBox="1"/>
            <p:nvPr/>
          </p:nvSpPr>
          <p:spPr>
            <a:xfrm>
              <a:off x="7785228" y="866775"/>
              <a:ext cx="21095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Customer Profiling &amp; Classification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306DE174-68F8-4486-8CE1-8E3D1F67707A}"/>
              </a:ext>
            </a:extLst>
          </p:cNvPr>
          <p:cNvGrpSpPr/>
          <p:nvPr/>
        </p:nvGrpSpPr>
        <p:grpSpPr>
          <a:xfrm>
            <a:off x="5085105" y="2089856"/>
            <a:ext cx="2252964" cy="3966164"/>
            <a:chOff x="5085105" y="2089856"/>
            <a:chExt cx="2252964" cy="3966164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C918BAFC-F1E3-4255-845D-C808D9433B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687587" y="2696871"/>
              <a:ext cx="3048000" cy="2152650"/>
            </a:xfrm>
            <a:prstGeom prst="rect">
              <a:avLst/>
            </a:prstGeom>
          </p:spPr>
        </p:pic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88DBEA26-3C3F-4AEA-B007-3C114914F5D9}"/>
                </a:ext>
              </a:extLst>
            </p:cNvPr>
            <p:cNvSpPr txBox="1"/>
            <p:nvPr/>
          </p:nvSpPr>
          <p:spPr>
            <a:xfrm>
              <a:off x="5156831" y="5471245"/>
              <a:ext cx="21095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Shining Bot</a:t>
              </a:r>
            </a:p>
            <a:p>
              <a:pPr algn="ctr"/>
              <a:r>
                <a:rPr lang="en-IN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Omicron Engine</a:t>
              </a: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22BC608A-F28D-4453-8E30-F9E8EDD0B84F}"/>
                </a:ext>
              </a:extLst>
            </p:cNvPr>
            <p:cNvCxnSpPr>
              <a:cxnSpLocks/>
            </p:cNvCxnSpPr>
            <p:nvPr/>
          </p:nvCxnSpPr>
          <p:spPr>
            <a:xfrm>
              <a:off x="5085105" y="2141231"/>
              <a:ext cx="0" cy="3842319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05CE508F-0E0F-4A0A-9C77-F0F27C110385}"/>
                </a:ext>
              </a:extLst>
            </p:cNvPr>
            <p:cNvCxnSpPr>
              <a:cxnSpLocks/>
            </p:cNvCxnSpPr>
            <p:nvPr/>
          </p:nvCxnSpPr>
          <p:spPr>
            <a:xfrm>
              <a:off x="7338069" y="2089856"/>
              <a:ext cx="0" cy="3842319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1065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A700BB0A-F736-49BA-B2CB-87DC4586906D}"/>
              </a:ext>
            </a:extLst>
          </p:cNvPr>
          <p:cNvGrpSpPr/>
          <p:nvPr/>
        </p:nvGrpSpPr>
        <p:grpSpPr>
          <a:xfrm>
            <a:off x="0" y="171450"/>
            <a:ext cx="12192000" cy="742950"/>
            <a:chOff x="0" y="171450"/>
            <a:chExt cx="12192000" cy="74295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C69D153-035E-445F-A22C-A0A4A7E7FA01}"/>
                </a:ext>
              </a:extLst>
            </p:cNvPr>
            <p:cNvSpPr/>
            <p:nvPr/>
          </p:nvSpPr>
          <p:spPr>
            <a:xfrm>
              <a:off x="0" y="266700"/>
              <a:ext cx="12192000" cy="55245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EAFA0D3-4F02-4564-868F-7B23A92CA5DA}"/>
                </a:ext>
              </a:extLst>
            </p:cNvPr>
            <p:cNvGrpSpPr/>
            <p:nvPr/>
          </p:nvGrpSpPr>
          <p:grpSpPr>
            <a:xfrm>
              <a:off x="271463" y="171450"/>
              <a:ext cx="790575" cy="742950"/>
              <a:chOff x="11182350" y="171450"/>
              <a:chExt cx="790575" cy="742950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F67F46E-4DB3-4EFD-82B7-61C976CE2B84}"/>
                  </a:ext>
                </a:extLst>
              </p:cNvPr>
              <p:cNvSpPr/>
              <p:nvPr/>
            </p:nvSpPr>
            <p:spPr>
              <a:xfrm>
                <a:off x="11182350" y="171450"/>
                <a:ext cx="742950" cy="74295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Right Triangle 4">
                <a:extLst>
                  <a:ext uri="{FF2B5EF4-FFF2-40B4-BE49-F238E27FC236}">
                    <a16:creationId xmlns:a16="http://schemas.microsoft.com/office/drawing/2014/main" id="{DA0FFA55-54B3-40E8-B647-2537CB6023FA}"/>
                  </a:ext>
                </a:extLst>
              </p:cNvPr>
              <p:cNvSpPr/>
              <p:nvPr/>
            </p:nvSpPr>
            <p:spPr>
              <a:xfrm>
                <a:off x="11925300" y="171450"/>
                <a:ext cx="47625" cy="95250"/>
              </a:xfrm>
              <a:prstGeom prst="rtTriangl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Right Triangle 5">
                <a:extLst>
                  <a:ext uri="{FF2B5EF4-FFF2-40B4-BE49-F238E27FC236}">
                    <a16:creationId xmlns:a16="http://schemas.microsoft.com/office/drawing/2014/main" id="{16CA8BD4-DBFF-47F9-A57B-47E2AE2D4939}"/>
                  </a:ext>
                </a:extLst>
              </p:cNvPr>
              <p:cNvSpPr/>
              <p:nvPr/>
            </p:nvSpPr>
            <p:spPr>
              <a:xfrm flipV="1">
                <a:off x="11925300" y="819150"/>
                <a:ext cx="47625" cy="95250"/>
              </a:xfrm>
              <a:prstGeom prst="rtTriangl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C01FFB7-AE29-4CD7-AA0F-39648B87925C}"/>
                </a:ext>
              </a:extLst>
            </p:cNvPr>
            <p:cNvGrpSpPr/>
            <p:nvPr/>
          </p:nvGrpSpPr>
          <p:grpSpPr>
            <a:xfrm>
              <a:off x="10377997" y="335682"/>
              <a:ext cx="1728684" cy="408944"/>
              <a:chOff x="10377997" y="335682"/>
              <a:chExt cx="1728684" cy="408944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5A152C1-CCB8-4DC9-ADC3-2E1B69B19D12}"/>
                  </a:ext>
                </a:extLst>
              </p:cNvPr>
              <p:cNvSpPr/>
              <p:nvPr/>
            </p:nvSpPr>
            <p:spPr>
              <a:xfrm>
                <a:off x="10377997" y="335682"/>
                <a:ext cx="1728684" cy="4089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pic>
            <p:nvPicPr>
              <p:cNvPr id="16" name="Picture 15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67F5C11E-BFD9-4F2E-AD81-503E4AE5CC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22387" y="358127"/>
                <a:ext cx="1645991" cy="365125"/>
              </a:xfrm>
              <a:prstGeom prst="rect">
                <a:avLst/>
              </a:prstGeom>
            </p:spPr>
          </p:pic>
        </p:grp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5C74FCE-67F3-40E5-8E00-405A2EB291D1}"/>
              </a:ext>
            </a:extLst>
          </p:cNvPr>
          <p:cNvSpPr txBox="1"/>
          <p:nvPr/>
        </p:nvSpPr>
        <p:spPr>
          <a:xfrm>
            <a:off x="1285876" y="327481"/>
            <a:ext cx="963612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IN" sz="2800" dirty="0">
                <a:solidFill>
                  <a:schemeClr val="bg1"/>
                </a:solidFill>
                <a:latin typeface="+mj-lt"/>
              </a:rPr>
              <a:t>Product Features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6" name="Shape">
            <a:extLst>
              <a:ext uri="{FF2B5EF4-FFF2-40B4-BE49-F238E27FC236}">
                <a16:creationId xmlns:a16="http://schemas.microsoft.com/office/drawing/2014/main" id="{2D2F2198-35C9-449E-B52E-4ED852D99A1E}"/>
              </a:ext>
            </a:extLst>
          </p:cNvPr>
          <p:cNvSpPr/>
          <p:nvPr/>
        </p:nvSpPr>
        <p:spPr>
          <a:xfrm>
            <a:off x="439838" y="342245"/>
            <a:ext cx="395818" cy="3958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41" y="0"/>
                  <a:pt x="0" y="4841"/>
                  <a:pt x="0" y="10800"/>
                </a:cubicBezTo>
                <a:cubicBezTo>
                  <a:pt x="0" y="16759"/>
                  <a:pt x="4841" y="21600"/>
                  <a:pt x="10800" y="21600"/>
                </a:cubicBezTo>
                <a:cubicBezTo>
                  <a:pt x="16759" y="21600"/>
                  <a:pt x="21600" y="16759"/>
                  <a:pt x="21600" y="10800"/>
                </a:cubicBezTo>
                <a:cubicBezTo>
                  <a:pt x="21600" y="4841"/>
                  <a:pt x="16759" y="0"/>
                  <a:pt x="10800" y="0"/>
                </a:cubicBezTo>
                <a:close/>
                <a:moveTo>
                  <a:pt x="15828" y="17876"/>
                </a:moveTo>
                <a:cubicBezTo>
                  <a:pt x="10800" y="14152"/>
                  <a:pt x="10800" y="14152"/>
                  <a:pt x="10800" y="14152"/>
                </a:cubicBezTo>
                <a:cubicBezTo>
                  <a:pt x="5772" y="17876"/>
                  <a:pt x="5772" y="17876"/>
                  <a:pt x="5772" y="17876"/>
                </a:cubicBezTo>
                <a:cubicBezTo>
                  <a:pt x="7634" y="11917"/>
                  <a:pt x="7634" y="11917"/>
                  <a:pt x="7634" y="11917"/>
                </a:cubicBezTo>
                <a:cubicBezTo>
                  <a:pt x="2607" y="8379"/>
                  <a:pt x="2607" y="8379"/>
                  <a:pt x="2607" y="8379"/>
                </a:cubicBezTo>
                <a:cubicBezTo>
                  <a:pt x="8938" y="8379"/>
                  <a:pt x="8938" y="8379"/>
                  <a:pt x="8938" y="8379"/>
                </a:cubicBezTo>
                <a:cubicBezTo>
                  <a:pt x="10800" y="2421"/>
                  <a:pt x="10800" y="2421"/>
                  <a:pt x="10800" y="2421"/>
                </a:cubicBezTo>
                <a:cubicBezTo>
                  <a:pt x="12662" y="8379"/>
                  <a:pt x="12662" y="8379"/>
                  <a:pt x="12662" y="8379"/>
                </a:cubicBezTo>
                <a:cubicBezTo>
                  <a:pt x="18807" y="8379"/>
                  <a:pt x="18807" y="8379"/>
                  <a:pt x="18807" y="8379"/>
                </a:cubicBezTo>
                <a:cubicBezTo>
                  <a:pt x="13966" y="11917"/>
                  <a:pt x="13966" y="11917"/>
                  <a:pt x="13966" y="11917"/>
                </a:cubicBezTo>
                <a:lnTo>
                  <a:pt x="15828" y="17876"/>
                </a:ln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60960" tIns="60960" rIns="60960" bIns="60960"/>
          <a:lstStyle/>
          <a:p>
            <a:pPr defTabSz="609600" hangingPunct="0">
              <a:defRPr/>
            </a:pPr>
            <a:endParaRPr sz="2400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F0424C3E-543F-4A25-8793-39672CCE8941}"/>
              </a:ext>
            </a:extLst>
          </p:cNvPr>
          <p:cNvSpPr txBox="1"/>
          <p:nvPr/>
        </p:nvSpPr>
        <p:spPr>
          <a:xfrm>
            <a:off x="955259" y="5968778"/>
            <a:ext cx="3170022" cy="584775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Authentication &amp; Log Management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Authenticate users with complete control &amp; Manages logs as per Industry Standard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8" name="Freeform 23">
            <a:extLst>
              <a:ext uri="{FF2B5EF4-FFF2-40B4-BE49-F238E27FC236}">
                <a16:creationId xmlns:a16="http://schemas.microsoft.com/office/drawing/2014/main" id="{D598D8D3-14BB-4904-9760-E1D255E4364E}"/>
              </a:ext>
            </a:extLst>
          </p:cNvPr>
          <p:cNvSpPr>
            <a:spLocks/>
          </p:cNvSpPr>
          <p:nvPr/>
        </p:nvSpPr>
        <p:spPr bwMode="auto">
          <a:xfrm>
            <a:off x="3698707" y="2071075"/>
            <a:ext cx="4794592" cy="4325700"/>
          </a:xfrm>
          <a:custGeom>
            <a:avLst/>
            <a:gdLst>
              <a:gd name="T0" fmla="*/ 235 w 1090"/>
              <a:gd name="T1" fmla="*/ 1000 h 1000"/>
              <a:gd name="T2" fmla="*/ 254 w 1090"/>
              <a:gd name="T3" fmla="*/ 977 h 1000"/>
              <a:gd name="T4" fmla="*/ 32 w 1090"/>
              <a:gd name="T5" fmla="*/ 554 h 1000"/>
              <a:gd name="T6" fmla="*/ 545 w 1090"/>
              <a:gd name="T7" fmla="*/ 40 h 1000"/>
              <a:gd name="T8" fmla="*/ 1058 w 1090"/>
              <a:gd name="T9" fmla="*/ 554 h 1000"/>
              <a:gd name="T10" fmla="*/ 871 w 1090"/>
              <a:gd name="T11" fmla="*/ 951 h 1000"/>
              <a:gd name="T12" fmla="*/ 896 w 1090"/>
              <a:gd name="T13" fmla="*/ 969 h 1000"/>
              <a:gd name="T14" fmla="*/ 1090 w 1090"/>
              <a:gd name="T15" fmla="*/ 549 h 1000"/>
              <a:gd name="T16" fmla="*/ 545 w 1090"/>
              <a:gd name="T17" fmla="*/ 0 h 1000"/>
              <a:gd name="T18" fmla="*/ 0 w 1090"/>
              <a:gd name="T19" fmla="*/ 549 h 1000"/>
              <a:gd name="T20" fmla="*/ 235 w 1090"/>
              <a:gd name="T21" fmla="*/ 100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90" h="1000">
                <a:moveTo>
                  <a:pt x="235" y="1000"/>
                </a:moveTo>
                <a:cubicBezTo>
                  <a:pt x="254" y="977"/>
                  <a:pt x="254" y="977"/>
                  <a:pt x="254" y="977"/>
                </a:cubicBezTo>
                <a:cubicBezTo>
                  <a:pt x="120" y="885"/>
                  <a:pt x="32" y="730"/>
                  <a:pt x="32" y="554"/>
                </a:cubicBezTo>
                <a:cubicBezTo>
                  <a:pt x="32" y="270"/>
                  <a:pt x="262" y="40"/>
                  <a:pt x="545" y="40"/>
                </a:cubicBezTo>
                <a:cubicBezTo>
                  <a:pt x="828" y="40"/>
                  <a:pt x="1058" y="270"/>
                  <a:pt x="1058" y="554"/>
                </a:cubicBezTo>
                <a:cubicBezTo>
                  <a:pt x="1058" y="714"/>
                  <a:pt x="985" y="856"/>
                  <a:pt x="871" y="951"/>
                </a:cubicBezTo>
                <a:cubicBezTo>
                  <a:pt x="896" y="969"/>
                  <a:pt x="896" y="969"/>
                  <a:pt x="896" y="969"/>
                </a:cubicBezTo>
                <a:cubicBezTo>
                  <a:pt x="1014" y="868"/>
                  <a:pt x="1090" y="718"/>
                  <a:pt x="1090" y="549"/>
                </a:cubicBezTo>
                <a:cubicBezTo>
                  <a:pt x="1090" y="246"/>
                  <a:pt x="846" y="0"/>
                  <a:pt x="545" y="0"/>
                </a:cubicBezTo>
                <a:cubicBezTo>
                  <a:pt x="244" y="0"/>
                  <a:pt x="0" y="246"/>
                  <a:pt x="0" y="549"/>
                </a:cubicBezTo>
                <a:cubicBezTo>
                  <a:pt x="0" y="736"/>
                  <a:pt x="93" y="901"/>
                  <a:pt x="235" y="100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58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DD106016-CEF9-4E87-B9F2-C49970B796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945" y="3298459"/>
            <a:ext cx="2240519" cy="2004675"/>
          </a:xfrm>
          <a:prstGeom prst="rect">
            <a:avLst/>
          </a:prstGeom>
        </p:spPr>
      </p:pic>
      <p:sp>
        <p:nvSpPr>
          <p:cNvPr id="185" name="TextBox 184">
            <a:extLst>
              <a:ext uri="{FF2B5EF4-FFF2-40B4-BE49-F238E27FC236}">
                <a16:creationId xmlns:a16="http://schemas.microsoft.com/office/drawing/2014/main" id="{17798D4D-EFE5-451F-92BC-192B2593EAB5}"/>
              </a:ext>
            </a:extLst>
          </p:cNvPr>
          <p:cNvSpPr txBox="1"/>
          <p:nvPr/>
        </p:nvSpPr>
        <p:spPr>
          <a:xfrm>
            <a:off x="509756" y="4940574"/>
            <a:ext cx="2924571" cy="584775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Content Filter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/>
              <a:t>Industry Standard Category based Content Filter with complete user control for URL filtering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864FAC46-59FB-455E-A6C5-EC33F4D723C0}"/>
              </a:ext>
            </a:extLst>
          </p:cNvPr>
          <p:cNvSpPr txBox="1"/>
          <p:nvPr/>
        </p:nvSpPr>
        <p:spPr>
          <a:xfrm>
            <a:off x="271174" y="3872395"/>
            <a:ext cx="2965374" cy="584775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Feedback Management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Collect feedback from your customer using Tablet based feedback management system &amp; reports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C4180998-CCCA-4A78-ADDF-808102C87623}"/>
              </a:ext>
            </a:extLst>
          </p:cNvPr>
          <p:cNvSpPr txBox="1"/>
          <p:nvPr/>
        </p:nvSpPr>
        <p:spPr>
          <a:xfrm>
            <a:off x="667216" y="2794812"/>
            <a:ext cx="2965374" cy="584775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VIP Recognition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Recognize your important customer customers across your outlets and give preferential treatment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824844D9-CBF6-46AD-9FD4-01CB2B016673}"/>
              </a:ext>
            </a:extLst>
          </p:cNvPr>
          <p:cNvSpPr txBox="1"/>
          <p:nvPr/>
        </p:nvSpPr>
        <p:spPr>
          <a:xfrm>
            <a:off x="8529492" y="2794812"/>
            <a:ext cx="3522760" cy="584775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Location based Service &amp; Advertisement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/>
              <a:t>Machine Learning Engine understands customer interests based on their location &amp; advertises in login &amp; status pages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B1CAE27C-3CDC-42B5-845A-6B6E8CA7A734}"/>
              </a:ext>
            </a:extLst>
          </p:cNvPr>
          <p:cNvSpPr txBox="1"/>
          <p:nvPr/>
        </p:nvSpPr>
        <p:spPr>
          <a:xfrm>
            <a:off x="8943493" y="3872395"/>
            <a:ext cx="3152897" cy="584775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AI based Automated Marketing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Automatically markets products &amp; services based on the customer interests and preferences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E21A75B1-41CD-4774-8B1D-FBBCBD83AE16}"/>
              </a:ext>
            </a:extLst>
          </p:cNvPr>
          <p:cNvSpPr txBox="1"/>
          <p:nvPr/>
        </p:nvSpPr>
        <p:spPr>
          <a:xfrm>
            <a:off x="8852356" y="4940574"/>
            <a:ext cx="3170022" cy="584775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Business Intelligence &amp; KPI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Provides advanced reports and Key Performance Indicator data based on the various inputs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45E97E94-5B75-4C48-867C-14EA290C0D02}"/>
              </a:ext>
            </a:extLst>
          </p:cNvPr>
          <p:cNvSpPr txBox="1"/>
          <p:nvPr/>
        </p:nvSpPr>
        <p:spPr>
          <a:xfrm>
            <a:off x="8081988" y="5968778"/>
            <a:ext cx="3170022" cy="584775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Application Programming Interface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Extend the Shining Bot capabilities with our API to connect with your customized software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7B32263C-E5CE-4DFA-B44F-D022AB543369}"/>
              </a:ext>
            </a:extLst>
          </p:cNvPr>
          <p:cNvSpPr txBox="1"/>
          <p:nvPr/>
        </p:nvSpPr>
        <p:spPr>
          <a:xfrm>
            <a:off x="4506466" y="1073808"/>
            <a:ext cx="3170022" cy="584775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Customer Profiling &amp; Classification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Shining Bot Machine Learning Engine profiles customers based on economic status for marketing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15ECC84-CF33-A59E-486A-EEE97D28B605}"/>
              </a:ext>
            </a:extLst>
          </p:cNvPr>
          <p:cNvGrpSpPr/>
          <p:nvPr/>
        </p:nvGrpSpPr>
        <p:grpSpPr>
          <a:xfrm>
            <a:off x="8011674" y="3817251"/>
            <a:ext cx="780848" cy="790123"/>
            <a:chOff x="8011674" y="3817251"/>
            <a:chExt cx="780848" cy="790123"/>
          </a:xfrm>
        </p:grpSpPr>
        <p:sp>
          <p:nvSpPr>
            <p:cNvPr id="95" name="Oval 18">
              <a:extLst>
                <a:ext uri="{FF2B5EF4-FFF2-40B4-BE49-F238E27FC236}">
                  <a16:creationId xmlns:a16="http://schemas.microsoft.com/office/drawing/2014/main" id="{F240C09B-44C8-47C7-98C2-C974FAC89F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1674" y="3817251"/>
              <a:ext cx="780848" cy="790123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96" name="Oval 17">
              <a:extLst>
                <a:ext uri="{FF2B5EF4-FFF2-40B4-BE49-F238E27FC236}">
                  <a16:creationId xmlns:a16="http://schemas.microsoft.com/office/drawing/2014/main" id="{BDFF6DDC-C500-4A33-B82D-CFEBE832DA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10091" y="3918005"/>
              <a:ext cx="584017" cy="588614"/>
            </a:xfrm>
            <a:prstGeom prst="ellipse">
              <a:avLst/>
            </a:prstGeom>
            <a:solidFill>
              <a:schemeClr val="bg1"/>
            </a:solidFill>
            <a:ln w="15875" cap="flat">
              <a:noFill/>
              <a:prstDash val="solid"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pic>
          <p:nvPicPr>
            <p:cNvPr id="194" name="Picture 193" descr="A close up of a logo&#10;&#10;Description automatically generated">
              <a:extLst>
                <a:ext uri="{FF2B5EF4-FFF2-40B4-BE49-F238E27FC236}">
                  <a16:creationId xmlns:a16="http://schemas.microsoft.com/office/drawing/2014/main" id="{18F5C807-AC30-4B60-8BA5-9789643819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5272" y="4008642"/>
              <a:ext cx="337010" cy="365570"/>
            </a:xfrm>
            <a:prstGeom prst="rect">
              <a:avLst/>
            </a:prstGeom>
          </p:spPr>
        </p:pic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63537FFA-ADD5-1FB7-6C47-6B61DC4464ED}"/>
              </a:ext>
            </a:extLst>
          </p:cNvPr>
          <p:cNvGrpSpPr/>
          <p:nvPr/>
        </p:nvGrpSpPr>
        <p:grpSpPr>
          <a:xfrm>
            <a:off x="3383396" y="3799667"/>
            <a:ext cx="780848" cy="786411"/>
            <a:chOff x="3383396" y="3799667"/>
            <a:chExt cx="780848" cy="786411"/>
          </a:xfrm>
        </p:grpSpPr>
        <p:sp>
          <p:nvSpPr>
            <p:cNvPr id="81" name="Oval 10">
              <a:extLst>
                <a:ext uri="{FF2B5EF4-FFF2-40B4-BE49-F238E27FC236}">
                  <a16:creationId xmlns:a16="http://schemas.microsoft.com/office/drawing/2014/main" id="{138C6EC7-1943-45F6-B851-AC51868717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3396" y="3799667"/>
              <a:ext cx="780848" cy="786411"/>
            </a:xfrm>
            <a:prstGeom prst="ellipse">
              <a:avLst/>
            </a:prstGeom>
            <a:solidFill>
              <a:srgbClr val="F68906"/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82" name="Oval 9">
              <a:extLst>
                <a:ext uri="{FF2B5EF4-FFF2-40B4-BE49-F238E27FC236}">
                  <a16:creationId xmlns:a16="http://schemas.microsoft.com/office/drawing/2014/main" id="{B26904EA-0369-43D1-AB20-7888533C83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1812" y="3900866"/>
              <a:ext cx="584017" cy="584017"/>
            </a:xfrm>
            <a:prstGeom prst="ellipse">
              <a:avLst/>
            </a:prstGeom>
            <a:solidFill>
              <a:schemeClr val="bg1"/>
            </a:solidFill>
            <a:ln w="15875" cap="flat">
              <a:noFill/>
              <a:prstDash val="solid"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pic>
          <p:nvPicPr>
            <p:cNvPr id="195" name="Picture 194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98FC8CB4-BCD8-4C24-B180-4AFBF68F55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6703" y="3966408"/>
              <a:ext cx="379166" cy="379166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FC70D1F-B3F7-4002-A05D-C93652AC09EF}"/>
              </a:ext>
            </a:extLst>
          </p:cNvPr>
          <p:cNvGrpSpPr/>
          <p:nvPr/>
        </p:nvGrpSpPr>
        <p:grpSpPr>
          <a:xfrm>
            <a:off x="5702366" y="1692100"/>
            <a:ext cx="782701" cy="791978"/>
            <a:chOff x="5702366" y="1769014"/>
            <a:chExt cx="782701" cy="791978"/>
          </a:xfrm>
        </p:grpSpPr>
        <p:sp>
          <p:nvSpPr>
            <p:cNvPr id="85" name="Oval 14">
              <a:extLst>
                <a:ext uri="{FF2B5EF4-FFF2-40B4-BE49-F238E27FC236}">
                  <a16:creationId xmlns:a16="http://schemas.microsoft.com/office/drawing/2014/main" id="{4A654267-D675-453F-9B14-388D68C81F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2366" y="1769014"/>
              <a:ext cx="782701" cy="791978"/>
            </a:xfrm>
            <a:prstGeom prst="ellipse">
              <a:avLst/>
            </a:prstGeom>
            <a:solidFill>
              <a:schemeClr val="accent3"/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92" name="Oval 13">
              <a:extLst>
                <a:ext uri="{FF2B5EF4-FFF2-40B4-BE49-F238E27FC236}">
                  <a16:creationId xmlns:a16="http://schemas.microsoft.com/office/drawing/2014/main" id="{7AE4C826-5E9D-4CB9-888B-84A9139F87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4010" y="1872995"/>
              <a:ext cx="579416" cy="584017"/>
            </a:xfrm>
            <a:prstGeom prst="ellipse">
              <a:avLst/>
            </a:prstGeom>
            <a:solidFill>
              <a:schemeClr val="bg1"/>
            </a:solidFill>
            <a:ln w="15875" cap="flat">
              <a:noFill/>
              <a:prstDash val="solid"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pic>
          <p:nvPicPr>
            <p:cNvPr id="196" name="Picture 195">
              <a:extLst>
                <a:ext uri="{FF2B5EF4-FFF2-40B4-BE49-F238E27FC236}">
                  <a16:creationId xmlns:a16="http://schemas.microsoft.com/office/drawing/2014/main" id="{E61FB67E-A8EB-4A32-A312-0204486C2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7948" y="1940692"/>
              <a:ext cx="359735" cy="414594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78F84318-91E5-5C15-C332-05B344186CE0}"/>
              </a:ext>
            </a:extLst>
          </p:cNvPr>
          <p:cNvGrpSpPr/>
          <p:nvPr/>
        </p:nvGrpSpPr>
        <p:grpSpPr>
          <a:xfrm>
            <a:off x="7641031" y="2762735"/>
            <a:ext cx="780848" cy="790123"/>
            <a:chOff x="7641031" y="2762735"/>
            <a:chExt cx="780848" cy="790123"/>
          </a:xfrm>
        </p:grpSpPr>
        <p:sp>
          <p:nvSpPr>
            <p:cNvPr id="93" name="Oval 16">
              <a:extLst>
                <a:ext uri="{FF2B5EF4-FFF2-40B4-BE49-F238E27FC236}">
                  <a16:creationId xmlns:a16="http://schemas.microsoft.com/office/drawing/2014/main" id="{0D314400-0816-44FF-A875-BD5530DBA5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41031" y="2762735"/>
              <a:ext cx="780848" cy="790123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94" name="Oval 15">
              <a:extLst>
                <a:ext uri="{FF2B5EF4-FFF2-40B4-BE49-F238E27FC236}">
                  <a16:creationId xmlns:a16="http://schemas.microsoft.com/office/drawing/2014/main" id="{1DA9E4D4-98B6-4FD3-B935-18141CC1A4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40982" y="2865789"/>
              <a:ext cx="580949" cy="584017"/>
            </a:xfrm>
            <a:prstGeom prst="ellipse">
              <a:avLst/>
            </a:prstGeom>
            <a:solidFill>
              <a:schemeClr val="bg1"/>
            </a:solidFill>
            <a:ln w="15875" cap="flat">
              <a:noFill/>
              <a:prstDash val="solid"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97" name="Shape">
              <a:extLst>
                <a:ext uri="{FF2B5EF4-FFF2-40B4-BE49-F238E27FC236}">
                  <a16:creationId xmlns:a16="http://schemas.microsoft.com/office/drawing/2014/main" id="{E876C8E4-7166-4566-9ADB-71C23DDFA3F1}"/>
                </a:ext>
              </a:extLst>
            </p:cNvPr>
            <p:cNvSpPr/>
            <p:nvPr/>
          </p:nvSpPr>
          <p:spPr>
            <a:xfrm>
              <a:off x="7903351" y="2969856"/>
              <a:ext cx="256208" cy="375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6480" y="0"/>
                    <a:pt x="0" y="1477"/>
                    <a:pt x="0" y="6831"/>
                  </a:cubicBezTo>
                  <a:cubicBezTo>
                    <a:pt x="0" y="9415"/>
                    <a:pt x="8640" y="18831"/>
                    <a:pt x="10800" y="21600"/>
                  </a:cubicBezTo>
                  <a:cubicBezTo>
                    <a:pt x="12960" y="18831"/>
                    <a:pt x="21600" y="9415"/>
                    <a:pt x="21600" y="6831"/>
                  </a:cubicBezTo>
                  <a:cubicBezTo>
                    <a:pt x="21600" y="1477"/>
                    <a:pt x="15120" y="0"/>
                    <a:pt x="10800" y="0"/>
                  </a:cubicBezTo>
                  <a:close/>
                  <a:moveTo>
                    <a:pt x="10800" y="9046"/>
                  </a:moveTo>
                  <a:cubicBezTo>
                    <a:pt x="8910" y="9046"/>
                    <a:pt x="7290" y="8123"/>
                    <a:pt x="7290" y="6831"/>
                  </a:cubicBezTo>
                  <a:cubicBezTo>
                    <a:pt x="7290" y="5538"/>
                    <a:pt x="8910" y="4431"/>
                    <a:pt x="10800" y="4431"/>
                  </a:cubicBezTo>
                  <a:cubicBezTo>
                    <a:pt x="12690" y="4431"/>
                    <a:pt x="14310" y="5538"/>
                    <a:pt x="14310" y="6831"/>
                  </a:cubicBezTo>
                  <a:cubicBezTo>
                    <a:pt x="14310" y="8123"/>
                    <a:pt x="12690" y="9046"/>
                    <a:pt x="10800" y="9046"/>
                  </a:cubicBezTo>
                  <a:close/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60960" tIns="60960" rIns="60960" bIns="60960"/>
            <a:lstStyle/>
            <a:p>
              <a:pPr defTabSz="609600" hangingPunct="0">
                <a:defRPr/>
              </a:pPr>
              <a:endParaRPr sz="2400" kern="0" dirty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70656DC-40B7-7D48-6821-4EA8B19336D0}"/>
              </a:ext>
            </a:extLst>
          </p:cNvPr>
          <p:cNvGrpSpPr/>
          <p:nvPr/>
        </p:nvGrpSpPr>
        <p:grpSpPr>
          <a:xfrm>
            <a:off x="7888102" y="4892573"/>
            <a:ext cx="777139" cy="790123"/>
            <a:chOff x="7888102" y="4892573"/>
            <a:chExt cx="777139" cy="790123"/>
          </a:xfrm>
        </p:grpSpPr>
        <p:sp>
          <p:nvSpPr>
            <p:cNvPr id="97" name="Oval 20">
              <a:extLst>
                <a:ext uri="{FF2B5EF4-FFF2-40B4-BE49-F238E27FC236}">
                  <a16:creationId xmlns:a16="http://schemas.microsoft.com/office/drawing/2014/main" id="{E0E635EE-827E-4CA2-9E30-6096C39367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8102" y="4892573"/>
              <a:ext cx="777139" cy="79012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04" name="Oval 19">
              <a:extLst>
                <a:ext uri="{FF2B5EF4-FFF2-40B4-BE49-F238E27FC236}">
                  <a16:creationId xmlns:a16="http://schemas.microsoft.com/office/drawing/2014/main" id="{41F6AAAC-C039-4D4E-A73B-0E0B0F9E13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3899" y="4993326"/>
              <a:ext cx="585546" cy="588614"/>
            </a:xfrm>
            <a:prstGeom prst="ellipse">
              <a:avLst/>
            </a:prstGeom>
            <a:solidFill>
              <a:schemeClr val="bg1"/>
            </a:solidFill>
            <a:ln w="15875" cap="flat">
              <a:noFill/>
              <a:prstDash val="solid"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grpSp>
          <p:nvGrpSpPr>
            <p:cNvPr id="198" name="Group">
              <a:extLst>
                <a:ext uri="{FF2B5EF4-FFF2-40B4-BE49-F238E27FC236}">
                  <a16:creationId xmlns:a16="http://schemas.microsoft.com/office/drawing/2014/main" id="{B771B585-6347-4200-A92A-B7A3FADAE021}"/>
                </a:ext>
              </a:extLst>
            </p:cNvPr>
            <p:cNvGrpSpPr/>
            <p:nvPr/>
          </p:nvGrpSpPr>
          <p:grpSpPr>
            <a:xfrm>
              <a:off x="8071026" y="5041767"/>
              <a:ext cx="432006" cy="436701"/>
              <a:chOff x="0" y="0"/>
              <a:chExt cx="778933" cy="787400"/>
            </a:xfrm>
            <a:solidFill>
              <a:schemeClr val="tx1"/>
            </a:solidFill>
          </p:grpSpPr>
          <p:sp>
            <p:nvSpPr>
              <p:cNvPr id="199" name="Shape">
                <a:extLst>
                  <a:ext uri="{FF2B5EF4-FFF2-40B4-BE49-F238E27FC236}">
                    <a16:creationId xmlns:a16="http://schemas.microsoft.com/office/drawing/2014/main" id="{57CA6592-D953-41A2-9036-E5EADC4751BE}"/>
                  </a:ext>
                </a:extLst>
              </p:cNvPr>
              <p:cNvSpPr/>
              <p:nvPr/>
            </p:nvSpPr>
            <p:spPr>
              <a:xfrm>
                <a:off x="121952" y="92320"/>
                <a:ext cx="83774" cy="837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54" h="20354" extrusionOk="0">
                    <a:moveTo>
                      <a:pt x="19107" y="10800"/>
                    </a:moveTo>
                    <a:cubicBezTo>
                      <a:pt x="10800" y="2492"/>
                      <a:pt x="10800" y="2492"/>
                      <a:pt x="10800" y="2492"/>
                    </a:cubicBezTo>
                    <a:cubicBezTo>
                      <a:pt x="7477" y="-831"/>
                      <a:pt x="4154" y="-831"/>
                      <a:pt x="2492" y="2492"/>
                    </a:cubicBezTo>
                    <a:cubicBezTo>
                      <a:pt x="-831" y="4154"/>
                      <a:pt x="-831" y="9138"/>
                      <a:pt x="2492" y="10800"/>
                    </a:cubicBezTo>
                    <a:cubicBezTo>
                      <a:pt x="10800" y="19107"/>
                      <a:pt x="10800" y="19107"/>
                      <a:pt x="10800" y="19107"/>
                    </a:cubicBezTo>
                    <a:cubicBezTo>
                      <a:pt x="12461" y="20769"/>
                      <a:pt x="15784" y="20769"/>
                      <a:pt x="19107" y="19107"/>
                    </a:cubicBezTo>
                    <a:cubicBezTo>
                      <a:pt x="20769" y="17446"/>
                      <a:pt x="20769" y="12461"/>
                      <a:pt x="19107" y="1080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0960" tIns="60960" rIns="60960" bIns="60960" numCol="1" anchor="t">
                <a:noAutofit/>
              </a:bodyPr>
              <a:lstStyle/>
              <a:p>
                <a:pPr defTabSz="609600" hangingPunct="0">
                  <a:defRPr/>
                </a:pPr>
                <a:endParaRPr sz="2400" kern="0" dirty="0">
                  <a:solidFill>
                    <a:srgbClr val="000000"/>
                  </a:solidFill>
                  <a:latin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Shape">
                <a:extLst>
                  <a:ext uri="{FF2B5EF4-FFF2-40B4-BE49-F238E27FC236}">
                    <a16:creationId xmlns:a16="http://schemas.microsoft.com/office/drawing/2014/main" id="{DFE1FD61-630C-49AB-A824-4E65D64C7FD2}"/>
                  </a:ext>
                </a:extLst>
              </p:cNvPr>
              <p:cNvSpPr/>
              <p:nvPr/>
            </p:nvSpPr>
            <p:spPr>
              <a:xfrm>
                <a:off x="-1" y="342901"/>
                <a:ext cx="93135" cy="50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971" y="0"/>
                    </a:moveTo>
                    <a:cubicBezTo>
                      <a:pt x="6171" y="0"/>
                      <a:pt x="6171" y="0"/>
                      <a:pt x="6171" y="0"/>
                    </a:cubicBezTo>
                    <a:cubicBezTo>
                      <a:pt x="3086" y="0"/>
                      <a:pt x="0" y="6171"/>
                      <a:pt x="0" y="12343"/>
                    </a:cubicBezTo>
                    <a:cubicBezTo>
                      <a:pt x="0" y="18514"/>
                      <a:pt x="3086" y="21600"/>
                      <a:pt x="6171" y="21600"/>
                    </a:cubicBezTo>
                    <a:cubicBezTo>
                      <a:pt x="16971" y="21600"/>
                      <a:pt x="16971" y="21600"/>
                      <a:pt x="16971" y="21600"/>
                    </a:cubicBezTo>
                    <a:cubicBezTo>
                      <a:pt x="20057" y="21600"/>
                      <a:pt x="21600" y="18514"/>
                      <a:pt x="21600" y="12343"/>
                    </a:cubicBezTo>
                    <a:cubicBezTo>
                      <a:pt x="21600" y="6171"/>
                      <a:pt x="20057" y="0"/>
                      <a:pt x="16971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0960" tIns="60960" rIns="60960" bIns="60960" numCol="1" anchor="t">
                <a:noAutofit/>
              </a:bodyPr>
              <a:lstStyle/>
              <a:p>
                <a:pPr defTabSz="609600" hangingPunct="0">
                  <a:defRPr/>
                </a:pPr>
                <a:endParaRPr sz="2400" kern="0" dirty="0">
                  <a:solidFill>
                    <a:srgbClr val="000000"/>
                  </a:solidFill>
                  <a:latin typeface="Calibri"/>
                  <a:cs typeface="Calibri"/>
                  <a:sym typeface="Calibri"/>
                </a:endParaRPr>
              </a:p>
            </p:txBody>
          </p:sp>
          <p:sp>
            <p:nvSpPr>
              <p:cNvPr id="201" name="Shape">
                <a:extLst>
                  <a:ext uri="{FF2B5EF4-FFF2-40B4-BE49-F238E27FC236}">
                    <a16:creationId xmlns:a16="http://schemas.microsoft.com/office/drawing/2014/main" id="{664F6BEB-5538-4146-B3DB-D64B9BA731CF}"/>
                  </a:ext>
                </a:extLst>
              </p:cNvPr>
              <p:cNvSpPr/>
              <p:nvPr/>
            </p:nvSpPr>
            <p:spPr>
              <a:xfrm>
                <a:off x="685800" y="393701"/>
                <a:ext cx="93134" cy="50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429" y="0"/>
                    </a:moveTo>
                    <a:cubicBezTo>
                      <a:pt x="4629" y="0"/>
                      <a:pt x="4629" y="0"/>
                      <a:pt x="4629" y="0"/>
                    </a:cubicBezTo>
                    <a:cubicBezTo>
                      <a:pt x="1543" y="0"/>
                      <a:pt x="0" y="5400"/>
                      <a:pt x="0" y="10800"/>
                    </a:cubicBezTo>
                    <a:cubicBezTo>
                      <a:pt x="0" y="16200"/>
                      <a:pt x="1543" y="21600"/>
                      <a:pt x="4629" y="21600"/>
                    </a:cubicBezTo>
                    <a:cubicBezTo>
                      <a:pt x="15429" y="21600"/>
                      <a:pt x="15429" y="21600"/>
                      <a:pt x="15429" y="21600"/>
                    </a:cubicBezTo>
                    <a:cubicBezTo>
                      <a:pt x="18514" y="21600"/>
                      <a:pt x="21600" y="16200"/>
                      <a:pt x="21600" y="10800"/>
                    </a:cubicBezTo>
                    <a:cubicBezTo>
                      <a:pt x="21600" y="5400"/>
                      <a:pt x="18514" y="0"/>
                      <a:pt x="15429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0960" tIns="60960" rIns="60960" bIns="60960" numCol="1" anchor="t">
                <a:noAutofit/>
              </a:bodyPr>
              <a:lstStyle/>
              <a:p>
                <a:pPr defTabSz="609600" hangingPunct="0">
                  <a:defRPr/>
                </a:pPr>
                <a:endParaRPr sz="2400" kern="0" dirty="0">
                  <a:solidFill>
                    <a:srgbClr val="000000"/>
                  </a:solidFill>
                  <a:latin typeface="Calibri"/>
                  <a:cs typeface="Calibri"/>
                  <a:sym typeface="Calibri"/>
                </a:endParaRPr>
              </a:p>
            </p:txBody>
          </p:sp>
          <p:sp>
            <p:nvSpPr>
              <p:cNvPr id="202" name="Shape">
                <a:extLst>
                  <a:ext uri="{FF2B5EF4-FFF2-40B4-BE49-F238E27FC236}">
                    <a16:creationId xmlns:a16="http://schemas.microsoft.com/office/drawing/2014/main" id="{86A82F51-66CB-43EC-931E-4B5CF9E2747C}"/>
                  </a:ext>
                </a:extLst>
              </p:cNvPr>
              <p:cNvSpPr/>
              <p:nvPr/>
            </p:nvSpPr>
            <p:spPr>
              <a:xfrm>
                <a:off x="606996" y="132862"/>
                <a:ext cx="81411" cy="797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69" h="20354" extrusionOk="0">
                    <a:moveTo>
                      <a:pt x="19523" y="1247"/>
                    </a:moveTo>
                    <a:cubicBezTo>
                      <a:pt x="16200" y="-415"/>
                      <a:pt x="12877" y="-415"/>
                      <a:pt x="9554" y="1247"/>
                    </a:cubicBezTo>
                    <a:cubicBezTo>
                      <a:pt x="1247" y="9554"/>
                      <a:pt x="1247" y="9554"/>
                      <a:pt x="1247" y="9554"/>
                    </a:cubicBezTo>
                    <a:cubicBezTo>
                      <a:pt x="-415" y="11216"/>
                      <a:pt x="-415" y="16200"/>
                      <a:pt x="1247" y="17862"/>
                    </a:cubicBezTo>
                    <a:cubicBezTo>
                      <a:pt x="4570" y="21185"/>
                      <a:pt x="7893" y="21185"/>
                      <a:pt x="9554" y="17862"/>
                    </a:cubicBezTo>
                    <a:cubicBezTo>
                      <a:pt x="19523" y="9554"/>
                      <a:pt x="19523" y="9554"/>
                      <a:pt x="19523" y="9554"/>
                    </a:cubicBezTo>
                    <a:cubicBezTo>
                      <a:pt x="21185" y="7893"/>
                      <a:pt x="21185" y="2908"/>
                      <a:pt x="19523" y="1247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0960" tIns="60960" rIns="60960" bIns="60960" numCol="1" anchor="t">
                <a:noAutofit/>
              </a:bodyPr>
              <a:lstStyle/>
              <a:p>
                <a:pPr defTabSz="609600" hangingPunct="0">
                  <a:defRPr/>
                </a:pPr>
                <a:endParaRPr sz="2400" kern="0" dirty="0">
                  <a:solidFill>
                    <a:srgbClr val="000000"/>
                  </a:solidFill>
                  <a:latin typeface="Calibri"/>
                  <a:cs typeface="Calibri"/>
                  <a:sym typeface="Calibri"/>
                </a:endParaRPr>
              </a:p>
            </p:txBody>
          </p:sp>
          <p:sp>
            <p:nvSpPr>
              <p:cNvPr id="203" name="Shape">
                <a:extLst>
                  <a:ext uri="{FF2B5EF4-FFF2-40B4-BE49-F238E27FC236}">
                    <a16:creationId xmlns:a16="http://schemas.microsoft.com/office/drawing/2014/main" id="{7792CF0D-1B08-451E-9FCA-A13A77C25A7B}"/>
                  </a:ext>
                </a:extLst>
              </p:cNvPr>
              <p:cNvSpPr/>
              <p:nvPr/>
            </p:nvSpPr>
            <p:spPr>
              <a:xfrm>
                <a:off x="389466" y="-1"/>
                <a:ext cx="46569" cy="1016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343" y="21600"/>
                    </a:moveTo>
                    <a:cubicBezTo>
                      <a:pt x="15429" y="21600"/>
                      <a:pt x="18514" y="20160"/>
                      <a:pt x="18514" y="20160"/>
                    </a:cubicBezTo>
                    <a:cubicBezTo>
                      <a:pt x="21600" y="18720"/>
                      <a:pt x="21600" y="17280"/>
                      <a:pt x="21600" y="15840"/>
                    </a:cubicBezTo>
                    <a:cubicBezTo>
                      <a:pt x="21600" y="5760"/>
                      <a:pt x="21600" y="5760"/>
                      <a:pt x="21600" y="5760"/>
                    </a:cubicBezTo>
                    <a:cubicBezTo>
                      <a:pt x="21600" y="2880"/>
                      <a:pt x="18514" y="0"/>
                      <a:pt x="12343" y="0"/>
                    </a:cubicBezTo>
                    <a:cubicBezTo>
                      <a:pt x="6171" y="0"/>
                      <a:pt x="3086" y="1440"/>
                      <a:pt x="0" y="4320"/>
                    </a:cubicBezTo>
                    <a:cubicBezTo>
                      <a:pt x="0" y="5760"/>
                      <a:pt x="0" y="5760"/>
                      <a:pt x="0" y="5760"/>
                    </a:cubicBezTo>
                    <a:cubicBezTo>
                      <a:pt x="0" y="15840"/>
                      <a:pt x="0" y="15840"/>
                      <a:pt x="0" y="15840"/>
                    </a:cubicBezTo>
                    <a:cubicBezTo>
                      <a:pt x="0" y="18720"/>
                      <a:pt x="6171" y="21600"/>
                      <a:pt x="12343" y="2160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0960" tIns="60960" rIns="60960" bIns="60960" numCol="1" anchor="t">
                <a:noAutofit/>
              </a:bodyPr>
              <a:lstStyle/>
              <a:p>
                <a:pPr defTabSz="609600" hangingPunct="0">
                  <a:defRPr/>
                </a:pPr>
                <a:endParaRPr sz="2400" kern="0" dirty="0">
                  <a:solidFill>
                    <a:srgbClr val="000000"/>
                  </a:solidFill>
                  <a:latin typeface="Calibri"/>
                  <a:cs typeface="Calibri"/>
                  <a:sym typeface="Calibri"/>
                </a:endParaRPr>
              </a:p>
            </p:txBody>
          </p:sp>
          <p:sp>
            <p:nvSpPr>
              <p:cNvPr id="204" name="Shape">
                <a:extLst>
                  <a:ext uri="{FF2B5EF4-FFF2-40B4-BE49-F238E27FC236}">
                    <a16:creationId xmlns:a16="http://schemas.microsoft.com/office/drawing/2014/main" id="{1B00159A-6664-4105-97EF-4975C9FF6847}"/>
                  </a:ext>
                </a:extLst>
              </p:cNvPr>
              <p:cNvSpPr/>
              <p:nvPr/>
            </p:nvSpPr>
            <p:spPr>
              <a:xfrm>
                <a:off x="194733" y="194733"/>
                <a:ext cx="389468" cy="4445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41" y="0"/>
                      <a:pt x="0" y="4255"/>
                      <a:pt x="0" y="9491"/>
                    </a:cubicBezTo>
                    <a:cubicBezTo>
                      <a:pt x="0" y="13091"/>
                      <a:pt x="2234" y="16036"/>
                      <a:pt x="5214" y="17673"/>
                    </a:cubicBezTo>
                    <a:cubicBezTo>
                      <a:pt x="5214" y="21600"/>
                      <a:pt x="5214" y="21600"/>
                      <a:pt x="5214" y="21600"/>
                    </a:cubicBezTo>
                    <a:cubicBezTo>
                      <a:pt x="16386" y="21600"/>
                      <a:pt x="16386" y="21600"/>
                      <a:pt x="16386" y="21600"/>
                    </a:cubicBezTo>
                    <a:cubicBezTo>
                      <a:pt x="16386" y="17673"/>
                      <a:pt x="16386" y="17673"/>
                      <a:pt x="16386" y="17673"/>
                    </a:cubicBezTo>
                    <a:cubicBezTo>
                      <a:pt x="19366" y="16036"/>
                      <a:pt x="21600" y="13091"/>
                      <a:pt x="21600" y="9491"/>
                    </a:cubicBezTo>
                    <a:cubicBezTo>
                      <a:pt x="21600" y="4255"/>
                      <a:pt x="16759" y="0"/>
                      <a:pt x="10800" y="0"/>
                    </a:cubicBezTo>
                    <a:close/>
                    <a:moveTo>
                      <a:pt x="14897" y="15709"/>
                    </a:moveTo>
                    <a:cubicBezTo>
                      <a:pt x="13407" y="16364"/>
                      <a:pt x="13407" y="16364"/>
                      <a:pt x="13407" y="16364"/>
                    </a:cubicBezTo>
                    <a:cubicBezTo>
                      <a:pt x="13407" y="17673"/>
                      <a:pt x="13407" y="17673"/>
                      <a:pt x="13407" y="17673"/>
                    </a:cubicBezTo>
                    <a:cubicBezTo>
                      <a:pt x="13407" y="18982"/>
                      <a:pt x="13407" y="18982"/>
                      <a:pt x="13407" y="18982"/>
                    </a:cubicBezTo>
                    <a:cubicBezTo>
                      <a:pt x="8193" y="18982"/>
                      <a:pt x="8193" y="18982"/>
                      <a:pt x="8193" y="18982"/>
                    </a:cubicBezTo>
                    <a:cubicBezTo>
                      <a:pt x="8193" y="17673"/>
                      <a:pt x="8193" y="17673"/>
                      <a:pt x="8193" y="17673"/>
                    </a:cubicBezTo>
                    <a:cubicBezTo>
                      <a:pt x="8193" y="16364"/>
                      <a:pt x="8193" y="16364"/>
                      <a:pt x="8193" y="16364"/>
                    </a:cubicBezTo>
                    <a:cubicBezTo>
                      <a:pt x="6703" y="15709"/>
                      <a:pt x="6703" y="15709"/>
                      <a:pt x="6703" y="15709"/>
                    </a:cubicBezTo>
                    <a:cubicBezTo>
                      <a:pt x="4097" y="14400"/>
                      <a:pt x="2607" y="12109"/>
                      <a:pt x="2607" y="9491"/>
                    </a:cubicBezTo>
                    <a:cubicBezTo>
                      <a:pt x="2607" y="5564"/>
                      <a:pt x="6331" y="2618"/>
                      <a:pt x="10800" y="2618"/>
                    </a:cubicBezTo>
                    <a:cubicBezTo>
                      <a:pt x="15269" y="2618"/>
                      <a:pt x="18993" y="5564"/>
                      <a:pt x="18993" y="9491"/>
                    </a:cubicBezTo>
                    <a:cubicBezTo>
                      <a:pt x="18993" y="12109"/>
                      <a:pt x="17503" y="14400"/>
                      <a:pt x="14897" y="15709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0960" tIns="60960" rIns="60960" bIns="60960" numCol="1" anchor="t">
                <a:noAutofit/>
              </a:bodyPr>
              <a:lstStyle/>
              <a:p>
                <a:pPr defTabSz="609600" hangingPunct="0">
                  <a:defRPr/>
                </a:pPr>
                <a:endParaRPr sz="2400" kern="0" dirty="0">
                  <a:solidFill>
                    <a:srgbClr val="000000"/>
                  </a:solidFill>
                  <a:latin typeface="Calibri"/>
                  <a:cs typeface="Calibri"/>
                  <a:sym typeface="Calibri"/>
                </a:endParaRPr>
              </a:p>
            </p:txBody>
          </p:sp>
          <p:sp>
            <p:nvSpPr>
              <p:cNvPr id="205" name="Shape">
                <a:extLst>
                  <a:ext uri="{FF2B5EF4-FFF2-40B4-BE49-F238E27FC236}">
                    <a16:creationId xmlns:a16="http://schemas.microsoft.com/office/drawing/2014/main" id="{9F115FDE-E4AD-4C5D-9D25-6787328CF965}"/>
                  </a:ext>
                </a:extLst>
              </p:cNvPr>
              <p:cNvSpPr/>
              <p:nvPr/>
            </p:nvSpPr>
            <p:spPr>
              <a:xfrm>
                <a:off x="287866" y="685800"/>
                <a:ext cx="203201" cy="1016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080"/>
                    </a:moveTo>
                    <a:cubicBezTo>
                      <a:pt x="5760" y="10080"/>
                      <a:pt x="5760" y="10080"/>
                      <a:pt x="5760" y="10080"/>
                    </a:cubicBezTo>
                    <a:cubicBezTo>
                      <a:pt x="5760" y="11520"/>
                      <a:pt x="5760" y="11520"/>
                      <a:pt x="5760" y="11520"/>
                    </a:cubicBezTo>
                    <a:cubicBezTo>
                      <a:pt x="5760" y="17280"/>
                      <a:pt x="7920" y="21600"/>
                      <a:pt x="10800" y="21600"/>
                    </a:cubicBezTo>
                    <a:cubicBezTo>
                      <a:pt x="13680" y="21600"/>
                      <a:pt x="15840" y="17280"/>
                      <a:pt x="15840" y="11520"/>
                    </a:cubicBezTo>
                    <a:cubicBezTo>
                      <a:pt x="15840" y="10080"/>
                      <a:pt x="15840" y="10080"/>
                      <a:pt x="15840" y="10080"/>
                    </a:cubicBezTo>
                    <a:cubicBezTo>
                      <a:pt x="21600" y="10080"/>
                      <a:pt x="21600" y="10080"/>
                      <a:pt x="21600" y="10080"/>
                    </a:cubicBezTo>
                    <a:cubicBezTo>
                      <a:pt x="21600" y="0"/>
                      <a:pt x="21600" y="0"/>
                      <a:pt x="2160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0080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0960" tIns="60960" rIns="60960" bIns="60960" numCol="1" anchor="t">
                <a:noAutofit/>
              </a:bodyPr>
              <a:lstStyle/>
              <a:p>
                <a:pPr defTabSz="609600" hangingPunct="0">
                  <a:defRPr/>
                </a:pPr>
                <a:endParaRPr sz="2400" kern="0" dirty="0">
                  <a:solidFill>
                    <a:srgbClr val="000000"/>
                  </a:solidFill>
                  <a:latin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59A4CFD1-9C31-AECB-40DB-DC332190AB23}"/>
              </a:ext>
            </a:extLst>
          </p:cNvPr>
          <p:cNvGrpSpPr/>
          <p:nvPr/>
        </p:nvGrpSpPr>
        <p:grpSpPr>
          <a:xfrm>
            <a:off x="3762622" y="2753943"/>
            <a:ext cx="780848" cy="790123"/>
            <a:chOff x="3762622" y="2753943"/>
            <a:chExt cx="780848" cy="790123"/>
          </a:xfrm>
        </p:grpSpPr>
        <p:sp>
          <p:nvSpPr>
            <p:cNvPr id="83" name="Oval 12">
              <a:extLst>
                <a:ext uri="{FF2B5EF4-FFF2-40B4-BE49-F238E27FC236}">
                  <a16:creationId xmlns:a16="http://schemas.microsoft.com/office/drawing/2014/main" id="{33A134C1-6B2E-46F9-9E5D-BBE69AECAA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2622" y="2753943"/>
              <a:ext cx="780848" cy="790123"/>
            </a:xfrm>
            <a:prstGeom prst="ellipse">
              <a:avLst/>
            </a:prstGeom>
            <a:solidFill>
              <a:srgbClr val="82F610">
                <a:alpha val="99608"/>
              </a:srgbClr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84" name="Oval 11">
              <a:extLst>
                <a:ext uri="{FF2B5EF4-FFF2-40B4-BE49-F238E27FC236}">
                  <a16:creationId xmlns:a16="http://schemas.microsoft.com/office/drawing/2014/main" id="{82A7A938-45CC-4BDC-AE0F-9FFEA31CAB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2571" y="2854697"/>
              <a:ext cx="580949" cy="588614"/>
            </a:xfrm>
            <a:prstGeom prst="ellipse">
              <a:avLst/>
            </a:prstGeom>
            <a:solidFill>
              <a:schemeClr val="bg1"/>
            </a:solidFill>
            <a:ln w="15875" cap="flat">
              <a:noFill/>
              <a:prstDash val="solid"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grpSp>
          <p:nvGrpSpPr>
            <p:cNvPr id="206" name="Group">
              <a:extLst>
                <a:ext uri="{FF2B5EF4-FFF2-40B4-BE49-F238E27FC236}">
                  <a16:creationId xmlns:a16="http://schemas.microsoft.com/office/drawing/2014/main" id="{C411767A-A9C5-4FC7-A0C4-392D258B24B0}"/>
                </a:ext>
              </a:extLst>
            </p:cNvPr>
            <p:cNvGrpSpPr/>
            <p:nvPr/>
          </p:nvGrpSpPr>
          <p:grpSpPr>
            <a:xfrm>
              <a:off x="3973470" y="2980733"/>
              <a:ext cx="351099" cy="327024"/>
              <a:chOff x="0" y="0"/>
              <a:chExt cx="740834" cy="690034"/>
            </a:xfrm>
            <a:solidFill>
              <a:schemeClr val="tx1"/>
            </a:solidFill>
          </p:grpSpPr>
          <p:sp>
            <p:nvSpPr>
              <p:cNvPr id="207" name="Shape">
                <a:extLst>
                  <a:ext uri="{FF2B5EF4-FFF2-40B4-BE49-F238E27FC236}">
                    <a16:creationId xmlns:a16="http://schemas.microsoft.com/office/drawing/2014/main" id="{0D993C58-040C-405E-9A63-88D287A74DC3}"/>
                  </a:ext>
                </a:extLst>
              </p:cNvPr>
              <p:cNvSpPr/>
              <p:nvPr/>
            </p:nvSpPr>
            <p:spPr>
              <a:xfrm>
                <a:off x="101600" y="592666"/>
                <a:ext cx="546102" cy="973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060" y="0"/>
                    </a:moveTo>
                    <a:cubicBezTo>
                      <a:pt x="270" y="0"/>
                      <a:pt x="270" y="0"/>
                      <a:pt x="270" y="0"/>
                    </a:cubicBezTo>
                    <a:cubicBezTo>
                      <a:pt x="0" y="0"/>
                      <a:pt x="0" y="1543"/>
                      <a:pt x="0" y="1543"/>
                    </a:cubicBezTo>
                    <a:cubicBezTo>
                      <a:pt x="0" y="20057"/>
                      <a:pt x="0" y="20057"/>
                      <a:pt x="0" y="20057"/>
                    </a:cubicBezTo>
                    <a:cubicBezTo>
                      <a:pt x="0" y="21600"/>
                      <a:pt x="0" y="21600"/>
                      <a:pt x="270" y="21600"/>
                    </a:cubicBezTo>
                    <a:cubicBezTo>
                      <a:pt x="21060" y="21600"/>
                      <a:pt x="21060" y="21600"/>
                      <a:pt x="21060" y="21600"/>
                    </a:cubicBezTo>
                    <a:cubicBezTo>
                      <a:pt x="21330" y="21600"/>
                      <a:pt x="21600" y="21600"/>
                      <a:pt x="21600" y="20057"/>
                    </a:cubicBezTo>
                    <a:cubicBezTo>
                      <a:pt x="21600" y="1543"/>
                      <a:pt x="21600" y="1543"/>
                      <a:pt x="21600" y="1543"/>
                    </a:cubicBezTo>
                    <a:cubicBezTo>
                      <a:pt x="21600" y="1543"/>
                      <a:pt x="21330" y="0"/>
                      <a:pt x="21060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0960" tIns="60960" rIns="60960" bIns="60960" numCol="1" anchor="t">
                <a:noAutofit/>
              </a:bodyPr>
              <a:lstStyle/>
              <a:p>
                <a:pPr defTabSz="609600" hangingPunct="0">
                  <a:defRPr/>
                </a:pPr>
                <a:endParaRPr sz="2400" kern="0" dirty="0">
                  <a:solidFill>
                    <a:srgbClr val="000000"/>
                  </a:solidFill>
                  <a:latin typeface="Calibri"/>
                  <a:cs typeface="Calibri"/>
                  <a:sym typeface="Calibri"/>
                </a:endParaRPr>
              </a:p>
            </p:txBody>
          </p:sp>
          <p:sp>
            <p:nvSpPr>
              <p:cNvPr id="208" name="Shape">
                <a:extLst>
                  <a:ext uri="{FF2B5EF4-FFF2-40B4-BE49-F238E27FC236}">
                    <a16:creationId xmlns:a16="http://schemas.microsoft.com/office/drawing/2014/main" id="{FE6E3EC1-44B3-4928-81B7-513AD23364F1}"/>
                  </a:ext>
                </a:extLst>
              </p:cNvPr>
              <p:cNvSpPr/>
              <p:nvPr/>
            </p:nvSpPr>
            <p:spPr>
              <a:xfrm>
                <a:off x="-1" y="0"/>
                <a:ext cx="740836" cy="5461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970"/>
                    </a:moveTo>
                    <a:cubicBezTo>
                      <a:pt x="21600" y="1350"/>
                      <a:pt x="20609" y="0"/>
                      <a:pt x="19420" y="0"/>
                    </a:cubicBezTo>
                    <a:cubicBezTo>
                      <a:pt x="18231" y="0"/>
                      <a:pt x="17240" y="1350"/>
                      <a:pt x="17240" y="2970"/>
                    </a:cubicBezTo>
                    <a:cubicBezTo>
                      <a:pt x="17240" y="3780"/>
                      <a:pt x="17637" y="4860"/>
                      <a:pt x="18231" y="5400"/>
                    </a:cubicBezTo>
                    <a:cubicBezTo>
                      <a:pt x="14466" y="15660"/>
                      <a:pt x="14466" y="15660"/>
                      <a:pt x="14466" y="15660"/>
                    </a:cubicBezTo>
                    <a:cubicBezTo>
                      <a:pt x="11890" y="5400"/>
                      <a:pt x="11890" y="5400"/>
                      <a:pt x="11890" y="5400"/>
                    </a:cubicBezTo>
                    <a:cubicBezTo>
                      <a:pt x="12484" y="4860"/>
                      <a:pt x="13079" y="4050"/>
                      <a:pt x="13079" y="2970"/>
                    </a:cubicBezTo>
                    <a:cubicBezTo>
                      <a:pt x="13079" y="1350"/>
                      <a:pt x="12088" y="0"/>
                      <a:pt x="10899" y="0"/>
                    </a:cubicBezTo>
                    <a:cubicBezTo>
                      <a:pt x="9710" y="0"/>
                      <a:pt x="8719" y="1350"/>
                      <a:pt x="8719" y="2970"/>
                    </a:cubicBezTo>
                    <a:cubicBezTo>
                      <a:pt x="8719" y="4050"/>
                      <a:pt x="9116" y="4860"/>
                      <a:pt x="9710" y="5400"/>
                    </a:cubicBezTo>
                    <a:cubicBezTo>
                      <a:pt x="7134" y="15660"/>
                      <a:pt x="7134" y="15660"/>
                      <a:pt x="7134" y="15660"/>
                    </a:cubicBezTo>
                    <a:cubicBezTo>
                      <a:pt x="3369" y="5400"/>
                      <a:pt x="3369" y="5400"/>
                      <a:pt x="3369" y="5400"/>
                    </a:cubicBezTo>
                    <a:cubicBezTo>
                      <a:pt x="3963" y="4860"/>
                      <a:pt x="4360" y="3780"/>
                      <a:pt x="4360" y="2970"/>
                    </a:cubicBezTo>
                    <a:cubicBezTo>
                      <a:pt x="4360" y="1350"/>
                      <a:pt x="3369" y="0"/>
                      <a:pt x="2180" y="0"/>
                    </a:cubicBezTo>
                    <a:cubicBezTo>
                      <a:pt x="991" y="0"/>
                      <a:pt x="0" y="1350"/>
                      <a:pt x="0" y="2970"/>
                    </a:cubicBezTo>
                    <a:cubicBezTo>
                      <a:pt x="0" y="4320"/>
                      <a:pt x="793" y="5400"/>
                      <a:pt x="1585" y="5670"/>
                    </a:cubicBezTo>
                    <a:cubicBezTo>
                      <a:pt x="2972" y="21600"/>
                      <a:pt x="2972" y="21600"/>
                      <a:pt x="2972" y="21600"/>
                    </a:cubicBezTo>
                    <a:cubicBezTo>
                      <a:pt x="18826" y="21600"/>
                      <a:pt x="18826" y="21600"/>
                      <a:pt x="18826" y="21600"/>
                    </a:cubicBezTo>
                    <a:cubicBezTo>
                      <a:pt x="20015" y="5670"/>
                      <a:pt x="20015" y="5670"/>
                      <a:pt x="20015" y="5670"/>
                    </a:cubicBezTo>
                    <a:cubicBezTo>
                      <a:pt x="21006" y="5400"/>
                      <a:pt x="21600" y="4320"/>
                      <a:pt x="21600" y="297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0960" tIns="60960" rIns="60960" bIns="60960" numCol="1" anchor="t">
                <a:noAutofit/>
              </a:bodyPr>
              <a:lstStyle/>
              <a:p>
                <a:pPr defTabSz="609600" hangingPunct="0">
                  <a:defRPr/>
                </a:pPr>
                <a:endParaRPr sz="2400" kern="0" dirty="0">
                  <a:solidFill>
                    <a:srgbClr val="000000"/>
                  </a:solidFill>
                  <a:latin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706D064-F5EE-02F2-72EC-9B1FC0E77375}"/>
              </a:ext>
            </a:extLst>
          </p:cNvPr>
          <p:cNvGrpSpPr/>
          <p:nvPr/>
        </p:nvGrpSpPr>
        <p:grpSpPr>
          <a:xfrm>
            <a:off x="7093952" y="5762817"/>
            <a:ext cx="780848" cy="791978"/>
            <a:chOff x="7093952" y="5762817"/>
            <a:chExt cx="780848" cy="791978"/>
          </a:xfrm>
        </p:grpSpPr>
        <p:sp>
          <p:nvSpPr>
            <p:cNvPr id="107" name="Oval 22">
              <a:extLst>
                <a:ext uri="{FF2B5EF4-FFF2-40B4-BE49-F238E27FC236}">
                  <a16:creationId xmlns:a16="http://schemas.microsoft.com/office/drawing/2014/main" id="{E3DCE445-2729-450B-89D2-3D234C6AC9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93952" y="5762817"/>
              <a:ext cx="780848" cy="79197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09" name="Oval 21">
              <a:extLst>
                <a:ext uri="{FF2B5EF4-FFF2-40B4-BE49-F238E27FC236}">
                  <a16:creationId xmlns:a16="http://schemas.microsoft.com/office/drawing/2014/main" id="{3765A4D7-30F7-44B1-85BC-F0C2C263C1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92369" y="5864499"/>
              <a:ext cx="584017" cy="588614"/>
            </a:xfrm>
            <a:prstGeom prst="ellipse">
              <a:avLst/>
            </a:prstGeom>
            <a:solidFill>
              <a:schemeClr val="bg1"/>
            </a:solidFill>
            <a:ln w="15875" cap="flat">
              <a:noFill/>
              <a:prstDash val="solid"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209" name="Shape">
              <a:extLst>
                <a:ext uri="{FF2B5EF4-FFF2-40B4-BE49-F238E27FC236}">
                  <a16:creationId xmlns:a16="http://schemas.microsoft.com/office/drawing/2014/main" id="{455F6AFE-7960-4F99-9EEC-F3711DBF9640}"/>
                </a:ext>
              </a:extLst>
            </p:cNvPr>
            <p:cNvSpPr/>
            <p:nvPr/>
          </p:nvSpPr>
          <p:spPr>
            <a:xfrm>
              <a:off x="7341955" y="6027742"/>
              <a:ext cx="289120" cy="291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457" y="14400"/>
                  </a:moveTo>
                  <a:cubicBezTo>
                    <a:pt x="343" y="14400"/>
                    <a:pt x="343" y="14400"/>
                    <a:pt x="343" y="14400"/>
                  </a:cubicBezTo>
                  <a:cubicBezTo>
                    <a:pt x="0" y="14400"/>
                    <a:pt x="0" y="14400"/>
                    <a:pt x="0" y="14057"/>
                  </a:cubicBezTo>
                  <a:cubicBezTo>
                    <a:pt x="0" y="13714"/>
                    <a:pt x="0" y="13714"/>
                    <a:pt x="343" y="13714"/>
                  </a:cubicBezTo>
                  <a:cubicBezTo>
                    <a:pt x="4457" y="13714"/>
                    <a:pt x="4457" y="13714"/>
                    <a:pt x="4457" y="13714"/>
                  </a:cubicBezTo>
                  <a:cubicBezTo>
                    <a:pt x="4800" y="13714"/>
                    <a:pt x="4800" y="13714"/>
                    <a:pt x="4800" y="14057"/>
                  </a:cubicBezTo>
                  <a:cubicBezTo>
                    <a:pt x="4800" y="14400"/>
                    <a:pt x="4800" y="14400"/>
                    <a:pt x="4457" y="14400"/>
                  </a:cubicBezTo>
                  <a:close/>
                  <a:moveTo>
                    <a:pt x="10286" y="6514"/>
                  </a:moveTo>
                  <a:cubicBezTo>
                    <a:pt x="6514" y="3086"/>
                    <a:pt x="6514" y="3086"/>
                    <a:pt x="6514" y="3086"/>
                  </a:cubicBezTo>
                  <a:cubicBezTo>
                    <a:pt x="6514" y="2743"/>
                    <a:pt x="6171" y="2743"/>
                    <a:pt x="5829" y="2743"/>
                  </a:cubicBezTo>
                  <a:cubicBezTo>
                    <a:pt x="5486" y="2743"/>
                    <a:pt x="5143" y="2743"/>
                    <a:pt x="4800" y="3086"/>
                  </a:cubicBezTo>
                  <a:cubicBezTo>
                    <a:pt x="3086" y="4800"/>
                    <a:pt x="3086" y="4800"/>
                    <a:pt x="3086" y="4800"/>
                  </a:cubicBezTo>
                  <a:cubicBezTo>
                    <a:pt x="2743" y="5143"/>
                    <a:pt x="2743" y="5486"/>
                    <a:pt x="2743" y="5829"/>
                  </a:cubicBezTo>
                  <a:cubicBezTo>
                    <a:pt x="2743" y="6171"/>
                    <a:pt x="2743" y="6514"/>
                    <a:pt x="3086" y="6514"/>
                  </a:cubicBezTo>
                  <a:cubicBezTo>
                    <a:pt x="6514" y="10286"/>
                    <a:pt x="6514" y="10286"/>
                    <a:pt x="6514" y="10286"/>
                  </a:cubicBezTo>
                  <a:cubicBezTo>
                    <a:pt x="6171" y="13371"/>
                    <a:pt x="6171" y="13371"/>
                    <a:pt x="6171" y="13371"/>
                  </a:cubicBezTo>
                  <a:cubicBezTo>
                    <a:pt x="6171" y="13029"/>
                    <a:pt x="5829" y="13029"/>
                    <a:pt x="5486" y="12686"/>
                  </a:cubicBezTo>
                  <a:cubicBezTo>
                    <a:pt x="1371" y="8229"/>
                    <a:pt x="1371" y="8229"/>
                    <a:pt x="1371" y="8229"/>
                  </a:cubicBezTo>
                  <a:cubicBezTo>
                    <a:pt x="686" y="7543"/>
                    <a:pt x="0" y="6857"/>
                    <a:pt x="0" y="5829"/>
                  </a:cubicBezTo>
                  <a:cubicBezTo>
                    <a:pt x="0" y="4800"/>
                    <a:pt x="686" y="3771"/>
                    <a:pt x="1371" y="3086"/>
                  </a:cubicBezTo>
                  <a:cubicBezTo>
                    <a:pt x="3086" y="1029"/>
                    <a:pt x="3086" y="1029"/>
                    <a:pt x="3086" y="1029"/>
                  </a:cubicBezTo>
                  <a:cubicBezTo>
                    <a:pt x="3771" y="343"/>
                    <a:pt x="4800" y="0"/>
                    <a:pt x="5829" y="0"/>
                  </a:cubicBezTo>
                  <a:cubicBezTo>
                    <a:pt x="6857" y="0"/>
                    <a:pt x="7886" y="343"/>
                    <a:pt x="8571" y="1371"/>
                  </a:cubicBezTo>
                  <a:cubicBezTo>
                    <a:pt x="12686" y="5486"/>
                    <a:pt x="12686" y="5486"/>
                    <a:pt x="12686" y="5486"/>
                  </a:cubicBezTo>
                  <a:cubicBezTo>
                    <a:pt x="13029" y="5829"/>
                    <a:pt x="13029" y="6171"/>
                    <a:pt x="13371" y="6171"/>
                  </a:cubicBezTo>
                  <a:lnTo>
                    <a:pt x="10286" y="6514"/>
                  </a:lnTo>
                  <a:close/>
                  <a:moveTo>
                    <a:pt x="2400" y="19886"/>
                  </a:moveTo>
                  <a:cubicBezTo>
                    <a:pt x="2057" y="19886"/>
                    <a:pt x="2057" y="19886"/>
                    <a:pt x="2057" y="19886"/>
                  </a:cubicBezTo>
                  <a:cubicBezTo>
                    <a:pt x="2057" y="19886"/>
                    <a:pt x="1714" y="19886"/>
                    <a:pt x="1714" y="19886"/>
                  </a:cubicBezTo>
                  <a:cubicBezTo>
                    <a:pt x="1714" y="19543"/>
                    <a:pt x="1714" y="19200"/>
                    <a:pt x="1714" y="19200"/>
                  </a:cubicBezTo>
                  <a:cubicBezTo>
                    <a:pt x="5143" y="15771"/>
                    <a:pt x="5143" y="15771"/>
                    <a:pt x="5143" y="15771"/>
                  </a:cubicBezTo>
                  <a:cubicBezTo>
                    <a:pt x="5143" y="15771"/>
                    <a:pt x="5486" y="15771"/>
                    <a:pt x="5486" y="15771"/>
                  </a:cubicBezTo>
                  <a:cubicBezTo>
                    <a:pt x="5829" y="16114"/>
                    <a:pt x="5829" y="16114"/>
                    <a:pt x="5486" y="16457"/>
                  </a:cubicBezTo>
                  <a:lnTo>
                    <a:pt x="2400" y="19886"/>
                  </a:lnTo>
                  <a:close/>
                  <a:moveTo>
                    <a:pt x="7886" y="21257"/>
                  </a:moveTo>
                  <a:cubicBezTo>
                    <a:pt x="7886" y="21257"/>
                    <a:pt x="7543" y="21600"/>
                    <a:pt x="7543" y="21600"/>
                  </a:cubicBezTo>
                  <a:cubicBezTo>
                    <a:pt x="7200" y="21600"/>
                    <a:pt x="6857" y="21257"/>
                    <a:pt x="6857" y="21257"/>
                  </a:cubicBezTo>
                  <a:cubicBezTo>
                    <a:pt x="6857" y="16800"/>
                    <a:pt x="6857" y="16800"/>
                    <a:pt x="6857" y="16800"/>
                  </a:cubicBezTo>
                  <a:cubicBezTo>
                    <a:pt x="6857" y="16800"/>
                    <a:pt x="7200" y="16457"/>
                    <a:pt x="7543" y="16457"/>
                  </a:cubicBezTo>
                  <a:cubicBezTo>
                    <a:pt x="7543" y="16457"/>
                    <a:pt x="7886" y="16800"/>
                    <a:pt x="7886" y="16800"/>
                  </a:cubicBezTo>
                  <a:lnTo>
                    <a:pt x="7886" y="21257"/>
                  </a:lnTo>
                  <a:close/>
                  <a:moveTo>
                    <a:pt x="20229" y="18514"/>
                  </a:moveTo>
                  <a:cubicBezTo>
                    <a:pt x="18514" y="20229"/>
                    <a:pt x="18514" y="20229"/>
                    <a:pt x="18514" y="20229"/>
                  </a:cubicBezTo>
                  <a:cubicBezTo>
                    <a:pt x="17486" y="20914"/>
                    <a:pt x="16800" y="21257"/>
                    <a:pt x="15771" y="21257"/>
                  </a:cubicBezTo>
                  <a:cubicBezTo>
                    <a:pt x="14743" y="21257"/>
                    <a:pt x="13714" y="20914"/>
                    <a:pt x="13029" y="20229"/>
                  </a:cubicBezTo>
                  <a:cubicBezTo>
                    <a:pt x="8571" y="15771"/>
                    <a:pt x="8571" y="15771"/>
                    <a:pt x="8571" y="15771"/>
                  </a:cubicBezTo>
                  <a:cubicBezTo>
                    <a:pt x="8571" y="15771"/>
                    <a:pt x="8229" y="15429"/>
                    <a:pt x="8229" y="15086"/>
                  </a:cubicBezTo>
                  <a:cubicBezTo>
                    <a:pt x="11314" y="14743"/>
                    <a:pt x="11314" y="14743"/>
                    <a:pt x="11314" y="14743"/>
                  </a:cubicBezTo>
                  <a:cubicBezTo>
                    <a:pt x="14743" y="18514"/>
                    <a:pt x="14743" y="18514"/>
                    <a:pt x="14743" y="18514"/>
                  </a:cubicBezTo>
                  <a:cubicBezTo>
                    <a:pt x="15429" y="18857"/>
                    <a:pt x="16114" y="18857"/>
                    <a:pt x="16457" y="18514"/>
                  </a:cubicBezTo>
                  <a:cubicBezTo>
                    <a:pt x="18514" y="16457"/>
                    <a:pt x="18514" y="16457"/>
                    <a:pt x="18514" y="16457"/>
                  </a:cubicBezTo>
                  <a:cubicBezTo>
                    <a:pt x="18857" y="16457"/>
                    <a:pt x="18857" y="16114"/>
                    <a:pt x="18857" y="15771"/>
                  </a:cubicBezTo>
                  <a:cubicBezTo>
                    <a:pt x="18857" y="15429"/>
                    <a:pt x="18857" y="15086"/>
                    <a:pt x="18514" y="14743"/>
                  </a:cubicBezTo>
                  <a:cubicBezTo>
                    <a:pt x="15086" y="11314"/>
                    <a:pt x="15086" y="11314"/>
                    <a:pt x="15086" y="11314"/>
                  </a:cubicBezTo>
                  <a:cubicBezTo>
                    <a:pt x="15086" y="8229"/>
                    <a:pt x="15086" y="8229"/>
                    <a:pt x="15086" y="8229"/>
                  </a:cubicBezTo>
                  <a:cubicBezTo>
                    <a:pt x="15429" y="8229"/>
                    <a:pt x="15771" y="8571"/>
                    <a:pt x="15771" y="8571"/>
                  </a:cubicBezTo>
                  <a:cubicBezTo>
                    <a:pt x="20229" y="13029"/>
                    <a:pt x="20229" y="13029"/>
                    <a:pt x="20229" y="13029"/>
                  </a:cubicBezTo>
                  <a:cubicBezTo>
                    <a:pt x="20914" y="13714"/>
                    <a:pt x="21257" y="14743"/>
                    <a:pt x="21257" y="15771"/>
                  </a:cubicBezTo>
                  <a:cubicBezTo>
                    <a:pt x="21257" y="16800"/>
                    <a:pt x="20914" y="17829"/>
                    <a:pt x="20229" y="18514"/>
                  </a:cubicBezTo>
                  <a:close/>
                  <a:moveTo>
                    <a:pt x="14400" y="4457"/>
                  </a:moveTo>
                  <a:cubicBezTo>
                    <a:pt x="14400" y="4800"/>
                    <a:pt x="14400" y="4800"/>
                    <a:pt x="14057" y="4800"/>
                  </a:cubicBezTo>
                  <a:cubicBezTo>
                    <a:pt x="13714" y="4800"/>
                    <a:pt x="13714" y="4800"/>
                    <a:pt x="13714" y="4457"/>
                  </a:cubicBezTo>
                  <a:cubicBezTo>
                    <a:pt x="13714" y="343"/>
                    <a:pt x="13714" y="343"/>
                    <a:pt x="13714" y="343"/>
                  </a:cubicBezTo>
                  <a:cubicBezTo>
                    <a:pt x="13714" y="0"/>
                    <a:pt x="13714" y="0"/>
                    <a:pt x="14057" y="0"/>
                  </a:cubicBezTo>
                  <a:cubicBezTo>
                    <a:pt x="14400" y="0"/>
                    <a:pt x="14400" y="0"/>
                    <a:pt x="14400" y="343"/>
                  </a:cubicBezTo>
                  <a:lnTo>
                    <a:pt x="14400" y="4457"/>
                  </a:lnTo>
                  <a:close/>
                  <a:moveTo>
                    <a:pt x="16457" y="5486"/>
                  </a:moveTo>
                  <a:cubicBezTo>
                    <a:pt x="16457" y="5829"/>
                    <a:pt x="16114" y="5829"/>
                    <a:pt x="16114" y="5829"/>
                  </a:cubicBezTo>
                  <a:cubicBezTo>
                    <a:pt x="16114" y="5829"/>
                    <a:pt x="16114" y="5829"/>
                    <a:pt x="15771" y="5486"/>
                  </a:cubicBezTo>
                  <a:cubicBezTo>
                    <a:pt x="15771" y="5486"/>
                    <a:pt x="15771" y="5143"/>
                    <a:pt x="15771" y="5143"/>
                  </a:cubicBezTo>
                  <a:cubicBezTo>
                    <a:pt x="19200" y="1714"/>
                    <a:pt x="19200" y="1714"/>
                    <a:pt x="19200" y="1714"/>
                  </a:cubicBezTo>
                  <a:cubicBezTo>
                    <a:pt x="19200" y="1371"/>
                    <a:pt x="19543" y="1371"/>
                    <a:pt x="19886" y="1714"/>
                  </a:cubicBezTo>
                  <a:cubicBezTo>
                    <a:pt x="19886" y="1714"/>
                    <a:pt x="19886" y="2057"/>
                    <a:pt x="19886" y="2400"/>
                  </a:cubicBezTo>
                  <a:lnTo>
                    <a:pt x="16457" y="5486"/>
                  </a:lnTo>
                  <a:close/>
                  <a:moveTo>
                    <a:pt x="21257" y="7886"/>
                  </a:moveTo>
                  <a:cubicBezTo>
                    <a:pt x="17143" y="7886"/>
                    <a:pt x="17143" y="7886"/>
                    <a:pt x="17143" y="7886"/>
                  </a:cubicBezTo>
                  <a:cubicBezTo>
                    <a:pt x="16800" y="7886"/>
                    <a:pt x="16457" y="7543"/>
                    <a:pt x="16457" y="7543"/>
                  </a:cubicBezTo>
                  <a:cubicBezTo>
                    <a:pt x="16457" y="7200"/>
                    <a:pt x="16800" y="6857"/>
                    <a:pt x="17143" y="6857"/>
                  </a:cubicBezTo>
                  <a:cubicBezTo>
                    <a:pt x="21257" y="6857"/>
                    <a:pt x="21257" y="6857"/>
                    <a:pt x="21257" y="6857"/>
                  </a:cubicBezTo>
                  <a:cubicBezTo>
                    <a:pt x="21257" y="6857"/>
                    <a:pt x="21600" y="7200"/>
                    <a:pt x="21600" y="7543"/>
                  </a:cubicBezTo>
                  <a:cubicBezTo>
                    <a:pt x="21600" y="7543"/>
                    <a:pt x="21257" y="7886"/>
                    <a:pt x="21257" y="7886"/>
                  </a:cubicBezTo>
                  <a:close/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60960" tIns="60960" rIns="60960" bIns="60960"/>
            <a:lstStyle/>
            <a:p>
              <a:pPr defTabSz="609600" hangingPunct="0">
                <a:defRPr/>
              </a:pPr>
              <a:endParaRPr sz="2400" kern="0" dirty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DCD34473-9215-8C0F-A69D-CF852306524D}"/>
              </a:ext>
            </a:extLst>
          </p:cNvPr>
          <p:cNvGrpSpPr/>
          <p:nvPr/>
        </p:nvGrpSpPr>
        <p:grpSpPr>
          <a:xfrm>
            <a:off x="4335268" y="5768384"/>
            <a:ext cx="780848" cy="786411"/>
            <a:chOff x="4335268" y="5768384"/>
            <a:chExt cx="780848" cy="786411"/>
          </a:xfrm>
        </p:grpSpPr>
        <p:sp>
          <p:nvSpPr>
            <p:cNvPr id="112" name="Oval 6">
              <a:extLst>
                <a:ext uri="{FF2B5EF4-FFF2-40B4-BE49-F238E27FC236}">
                  <a16:creationId xmlns:a16="http://schemas.microsoft.com/office/drawing/2014/main" id="{9F70A746-A8FB-4BAC-9A15-B88F17A631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268" y="5768384"/>
              <a:ext cx="780848" cy="786411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14" name="Oval 5">
              <a:extLst>
                <a:ext uri="{FF2B5EF4-FFF2-40B4-BE49-F238E27FC236}">
                  <a16:creationId xmlns:a16="http://schemas.microsoft.com/office/drawing/2014/main" id="{68036541-D1A6-46AE-83C9-E49DBB74E4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5217" y="5868816"/>
              <a:ext cx="580949" cy="585546"/>
            </a:xfrm>
            <a:prstGeom prst="ellipse">
              <a:avLst/>
            </a:prstGeom>
            <a:solidFill>
              <a:schemeClr val="bg1"/>
            </a:solidFill>
            <a:ln w="15875" cap="flat">
              <a:noFill/>
              <a:prstDash val="solid"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210" name="Shape">
              <a:extLst>
                <a:ext uri="{FF2B5EF4-FFF2-40B4-BE49-F238E27FC236}">
                  <a16:creationId xmlns:a16="http://schemas.microsoft.com/office/drawing/2014/main" id="{CDD289C5-0578-476D-853A-3934719A14E4}"/>
                </a:ext>
              </a:extLst>
            </p:cNvPr>
            <p:cNvSpPr/>
            <p:nvPr/>
          </p:nvSpPr>
          <p:spPr>
            <a:xfrm>
              <a:off x="4578832" y="5966691"/>
              <a:ext cx="295535" cy="374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464" y="8458"/>
                  </a:moveTo>
                  <a:cubicBezTo>
                    <a:pt x="16780" y="8458"/>
                    <a:pt x="16780" y="8458"/>
                    <a:pt x="16780" y="8458"/>
                  </a:cubicBezTo>
                  <a:cubicBezTo>
                    <a:pt x="16780" y="5496"/>
                    <a:pt x="16780" y="5496"/>
                    <a:pt x="16780" y="5496"/>
                  </a:cubicBezTo>
                  <a:cubicBezTo>
                    <a:pt x="16780" y="2103"/>
                    <a:pt x="14522" y="0"/>
                    <a:pt x="10800" y="0"/>
                  </a:cubicBezTo>
                  <a:cubicBezTo>
                    <a:pt x="6468" y="0"/>
                    <a:pt x="4820" y="2103"/>
                    <a:pt x="4820" y="5496"/>
                  </a:cubicBezTo>
                  <a:cubicBezTo>
                    <a:pt x="4820" y="5926"/>
                    <a:pt x="4820" y="5926"/>
                    <a:pt x="4820" y="5926"/>
                  </a:cubicBezTo>
                  <a:cubicBezTo>
                    <a:pt x="7566" y="5926"/>
                    <a:pt x="7566" y="5926"/>
                    <a:pt x="7566" y="5926"/>
                  </a:cubicBezTo>
                  <a:cubicBezTo>
                    <a:pt x="7566" y="5065"/>
                    <a:pt x="7566" y="5065"/>
                    <a:pt x="7566" y="5065"/>
                  </a:cubicBezTo>
                  <a:cubicBezTo>
                    <a:pt x="7566" y="3393"/>
                    <a:pt x="9153" y="2533"/>
                    <a:pt x="10800" y="2533"/>
                  </a:cubicBezTo>
                  <a:cubicBezTo>
                    <a:pt x="12386" y="2533"/>
                    <a:pt x="14034" y="3393"/>
                    <a:pt x="14034" y="5065"/>
                  </a:cubicBezTo>
                  <a:cubicBezTo>
                    <a:pt x="14034" y="8458"/>
                    <a:pt x="14034" y="8458"/>
                    <a:pt x="14034" y="8458"/>
                  </a:cubicBezTo>
                  <a:cubicBezTo>
                    <a:pt x="1586" y="8458"/>
                    <a:pt x="1586" y="8458"/>
                    <a:pt x="1586" y="8458"/>
                  </a:cubicBezTo>
                  <a:cubicBezTo>
                    <a:pt x="1037" y="8458"/>
                    <a:pt x="0" y="9319"/>
                    <a:pt x="0" y="9749"/>
                  </a:cubicBezTo>
                  <a:cubicBezTo>
                    <a:pt x="0" y="19067"/>
                    <a:pt x="0" y="19067"/>
                    <a:pt x="0" y="19067"/>
                  </a:cubicBezTo>
                  <a:cubicBezTo>
                    <a:pt x="0" y="19497"/>
                    <a:pt x="1037" y="20310"/>
                    <a:pt x="1586" y="20740"/>
                  </a:cubicBezTo>
                  <a:cubicBezTo>
                    <a:pt x="3234" y="21170"/>
                    <a:pt x="3234" y="21170"/>
                    <a:pt x="3234" y="21170"/>
                  </a:cubicBezTo>
                  <a:cubicBezTo>
                    <a:pt x="4332" y="21170"/>
                    <a:pt x="5369" y="21600"/>
                    <a:pt x="6468" y="21600"/>
                  </a:cubicBezTo>
                  <a:cubicBezTo>
                    <a:pt x="15132" y="21600"/>
                    <a:pt x="15132" y="21600"/>
                    <a:pt x="15132" y="21600"/>
                  </a:cubicBezTo>
                  <a:cubicBezTo>
                    <a:pt x="16231" y="21600"/>
                    <a:pt x="17268" y="21170"/>
                    <a:pt x="18366" y="21170"/>
                  </a:cubicBezTo>
                  <a:cubicBezTo>
                    <a:pt x="20014" y="20740"/>
                    <a:pt x="20014" y="20740"/>
                    <a:pt x="20014" y="20740"/>
                  </a:cubicBezTo>
                  <a:cubicBezTo>
                    <a:pt x="20502" y="20310"/>
                    <a:pt x="21600" y="19497"/>
                    <a:pt x="21600" y="19067"/>
                  </a:cubicBezTo>
                  <a:cubicBezTo>
                    <a:pt x="21600" y="9749"/>
                    <a:pt x="21600" y="9749"/>
                    <a:pt x="21600" y="9749"/>
                  </a:cubicBezTo>
                  <a:cubicBezTo>
                    <a:pt x="21600" y="9319"/>
                    <a:pt x="20502" y="8458"/>
                    <a:pt x="19464" y="8458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60960" tIns="60960" rIns="60960" bIns="60960" anchor="ctr"/>
            <a:lstStyle/>
            <a:p>
              <a:pPr defTabSz="609600" hangingPunct="0">
                <a:defRPr/>
              </a:pPr>
              <a:endParaRPr sz="2400" kern="0" dirty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46A2F347-1789-A1BE-C06E-00626CC372E4}"/>
              </a:ext>
            </a:extLst>
          </p:cNvPr>
          <p:cNvGrpSpPr/>
          <p:nvPr/>
        </p:nvGrpSpPr>
        <p:grpSpPr>
          <a:xfrm>
            <a:off x="3565574" y="4839821"/>
            <a:ext cx="780848" cy="790123"/>
            <a:chOff x="3565574" y="4839821"/>
            <a:chExt cx="780848" cy="790123"/>
          </a:xfrm>
        </p:grpSpPr>
        <p:sp>
          <p:nvSpPr>
            <p:cNvPr id="79" name="Oval 8">
              <a:extLst>
                <a:ext uri="{FF2B5EF4-FFF2-40B4-BE49-F238E27FC236}">
                  <a16:creationId xmlns:a16="http://schemas.microsoft.com/office/drawing/2014/main" id="{3C0AC0B8-5466-420B-A97C-1ACA8B9A62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5574" y="4839821"/>
              <a:ext cx="780848" cy="790123"/>
            </a:xfrm>
            <a:prstGeom prst="ellipse">
              <a:avLst/>
            </a:prstGeom>
            <a:solidFill>
              <a:srgbClr val="8613CE"/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80" name="Oval 7">
              <a:extLst>
                <a:ext uri="{FF2B5EF4-FFF2-40B4-BE49-F238E27FC236}">
                  <a16:creationId xmlns:a16="http://schemas.microsoft.com/office/drawing/2014/main" id="{8EAEB6EE-4DBD-4269-9139-2BBE8A0944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3991" y="4942107"/>
              <a:ext cx="584017" cy="585547"/>
            </a:xfrm>
            <a:prstGeom prst="ellipse">
              <a:avLst/>
            </a:prstGeom>
            <a:solidFill>
              <a:schemeClr val="bg1"/>
            </a:solidFill>
            <a:ln w="15875" cap="flat">
              <a:noFill/>
              <a:prstDash val="solid"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211" name="Shape">
              <a:extLst>
                <a:ext uri="{FF2B5EF4-FFF2-40B4-BE49-F238E27FC236}">
                  <a16:creationId xmlns:a16="http://schemas.microsoft.com/office/drawing/2014/main" id="{09768C58-CB49-44BF-BB6C-B18ACEC49BA3}"/>
                </a:ext>
              </a:extLst>
            </p:cNvPr>
            <p:cNvSpPr/>
            <p:nvPr/>
          </p:nvSpPr>
          <p:spPr>
            <a:xfrm>
              <a:off x="3763521" y="4994597"/>
              <a:ext cx="342901" cy="389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24" y="20297"/>
                  </a:moveTo>
                  <a:cubicBezTo>
                    <a:pt x="17365" y="20297"/>
                    <a:pt x="17365" y="20297"/>
                    <a:pt x="17365" y="20297"/>
                  </a:cubicBezTo>
                  <a:cubicBezTo>
                    <a:pt x="19906" y="18807"/>
                    <a:pt x="21600" y="16386"/>
                    <a:pt x="21600" y="13593"/>
                  </a:cubicBezTo>
                  <a:cubicBezTo>
                    <a:pt x="21600" y="9683"/>
                    <a:pt x="18635" y="6517"/>
                    <a:pt x="14612" y="5772"/>
                  </a:cubicBezTo>
                  <a:cubicBezTo>
                    <a:pt x="16306" y="2793"/>
                    <a:pt x="16306" y="2793"/>
                    <a:pt x="16306" y="2793"/>
                  </a:cubicBezTo>
                  <a:cubicBezTo>
                    <a:pt x="16518" y="2421"/>
                    <a:pt x="16306" y="2048"/>
                    <a:pt x="16094" y="1862"/>
                  </a:cubicBezTo>
                  <a:cubicBezTo>
                    <a:pt x="11859" y="186"/>
                    <a:pt x="11859" y="186"/>
                    <a:pt x="11859" y="186"/>
                  </a:cubicBezTo>
                  <a:cubicBezTo>
                    <a:pt x="11647" y="0"/>
                    <a:pt x="11435" y="0"/>
                    <a:pt x="11224" y="0"/>
                  </a:cubicBezTo>
                  <a:cubicBezTo>
                    <a:pt x="11012" y="186"/>
                    <a:pt x="11012" y="372"/>
                    <a:pt x="10800" y="372"/>
                  </a:cubicBezTo>
                  <a:cubicBezTo>
                    <a:pt x="5929" y="8566"/>
                    <a:pt x="5929" y="8566"/>
                    <a:pt x="5929" y="8566"/>
                  </a:cubicBezTo>
                  <a:cubicBezTo>
                    <a:pt x="5506" y="9310"/>
                    <a:pt x="5929" y="10241"/>
                    <a:pt x="6565" y="10614"/>
                  </a:cubicBezTo>
                  <a:cubicBezTo>
                    <a:pt x="5929" y="11731"/>
                    <a:pt x="5929" y="11731"/>
                    <a:pt x="5929" y="11731"/>
                  </a:cubicBezTo>
                  <a:cubicBezTo>
                    <a:pt x="8682" y="12848"/>
                    <a:pt x="8682" y="12848"/>
                    <a:pt x="8682" y="12848"/>
                  </a:cubicBezTo>
                  <a:cubicBezTo>
                    <a:pt x="9318" y="11731"/>
                    <a:pt x="9318" y="11731"/>
                    <a:pt x="9318" y="11731"/>
                  </a:cubicBezTo>
                  <a:cubicBezTo>
                    <a:pt x="9318" y="11731"/>
                    <a:pt x="9318" y="11731"/>
                    <a:pt x="9318" y="11731"/>
                  </a:cubicBezTo>
                  <a:cubicBezTo>
                    <a:pt x="10165" y="12103"/>
                    <a:pt x="11012" y="11731"/>
                    <a:pt x="11435" y="10986"/>
                  </a:cubicBezTo>
                  <a:cubicBezTo>
                    <a:pt x="13129" y="8193"/>
                    <a:pt x="13129" y="8193"/>
                    <a:pt x="13129" y="8193"/>
                  </a:cubicBezTo>
                  <a:cubicBezTo>
                    <a:pt x="16094" y="8566"/>
                    <a:pt x="18424" y="10800"/>
                    <a:pt x="18424" y="13593"/>
                  </a:cubicBezTo>
                  <a:cubicBezTo>
                    <a:pt x="18424" y="16572"/>
                    <a:pt x="15671" y="18993"/>
                    <a:pt x="12282" y="18993"/>
                  </a:cubicBezTo>
                  <a:cubicBezTo>
                    <a:pt x="10800" y="18993"/>
                    <a:pt x="8894" y="18434"/>
                    <a:pt x="7835" y="17690"/>
                  </a:cubicBezTo>
                  <a:cubicBezTo>
                    <a:pt x="7835" y="16945"/>
                    <a:pt x="7835" y="16945"/>
                    <a:pt x="7835" y="16945"/>
                  </a:cubicBezTo>
                  <a:cubicBezTo>
                    <a:pt x="7835" y="16572"/>
                    <a:pt x="8047" y="16200"/>
                    <a:pt x="8471" y="16200"/>
                  </a:cubicBezTo>
                  <a:cubicBezTo>
                    <a:pt x="12282" y="16200"/>
                    <a:pt x="12282" y="16200"/>
                    <a:pt x="12282" y="16200"/>
                  </a:cubicBezTo>
                  <a:cubicBezTo>
                    <a:pt x="12282" y="14897"/>
                    <a:pt x="12282" y="14897"/>
                    <a:pt x="12282" y="14897"/>
                  </a:cubicBezTo>
                  <a:cubicBezTo>
                    <a:pt x="6353" y="14897"/>
                    <a:pt x="6353" y="14897"/>
                    <a:pt x="6353" y="14897"/>
                  </a:cubicBezTo>
                  <a:cubicBezTo>
                    <a:pt x="3388" y="14897"/>
                    <a:pt x="3388" y="14897"/>
                    <a:pt x="3388" y="14897"/>
                  </a:cubicBezTo>
                  <a:cubicBezTo>
                    <a:pt x="0" y="14897"/>
                    <a:pt x="0" y="14897"/>
                    <a:pt x="0" y="14897"/>
                  </a:cubicBezTo>
                  <a:cubicBezTo>
                    <a:pt x="0" y="16200"/>
                    <a:pt x="0" y="16200"/>
                    <a:pt x="0" y="16200"/>
                  </a:cubicBezTo>
                  <a:cubicBezTo>
                    <a:pt x="3600" y="16200"/>
                    <a:pt x="3600" y="16200"/>
                    <a:pt x="3600" y="16200"/>
                  </a:cubicBezTo>
                  <a:cubicBezTo>
                    <a:pt x="3812" y="16200"/>
                    <a:pt x="3812" y="16200"/>
                    <a:pt x="3812" y="16200"/>
                  </a:cubicBezTo>
                  <a:cubicBezTo>
                    <a:pt x="4235" y="16200"/>
                    <a:pt x="4659" y="16572"/>
                    <a:pt x="4659" y="16945"/>
                  </a:cubicBezTo>
                  <a:cubicBezTo>
                    <a:pt x="4659" y="17690"/>
                    <a:pt x="4659" y="17690"/>
                    <a:pt x="4659" y="17690"/>
                  </a:cubicBezTo>
                  <a:cubicBezTo>
                    <a:pt x="4659" y="20297"/>
                    <a:pt x="4659" y="20297"/>
                    <a:pt x="4659" y="20297"/>
                  </a:cubicBezTo>
                  <a:cubicBezTo>
                    <a:pt x="2965" y="20297"/>
                    <a:pt x="1694" y="20110"/>
                    <a:pt x="1694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20110"/>
                    <a:pt x="20118" y="20297"/>
                    <a:pt x="18424" y="20297"/>
                  </a:cubicBezTo>
                  <a:close/>
                  <a:moveTo>
                    <a:pt x="13129" y="1862"/>
                  </a:moveTo>
                  <a:cubicBezTo>
                    <a:pt x="12918" y="1862"/>
                    <a:pt x="12706" y="2048"/>
                    <a:pt x="12706" y="2234"/>
                  </a:cubicBezTo>
                  <a:cubicBezTo>
                    <a:pt x="9106" y="8193"/>
                    <a:pt x="9106" y="8193"/>
                    <a:pt x="9106" y="8193"/>
                  </a:cubicBezTo>
                  <a:cubicBezTo>
                    <a:pt x="7835" y="7634"/>
                    <a:pt x="7835" y="7634"/>
                    <a:pt x="7835" y="7634"/>
                  </a:cubicBezTo>
                  <a:cubicBezTo>
                    <a:pt x="7835" y="7448"/>
                    <a:pt x="7835" y="7448"/>
                    <a:pt x="7835" y="7262"/>
                  </a:cubicBezTo>
                  <a:cubicBezTo>
                    <a:pt x="11224" y="1862"/>
                    <a:pt x="11224" y="1862"/>
                    <a:pt x="11224" y="1862"/>
                  </a:cubicBezTo>
                  <a:cubicBezTo>
                    <a:pt x="11224" y="1676"/>
                    <a:pt x="11435" y="1490"/>
                    <a:pt x="11647" y="1490"/>
                  </a:cubicBezTo>
                  <a:cubicBezTo>
                    <a:pt x="11859" y="1303"/>
                    <a:pt x="12071" y="1303"/>
                    <a:pt x="12282" y="1490"/>
                  </a:cubicBezTo>
                  <a:cubicBezTo>
                    <a:pt x="13129" y="1862"/>
                    <a:pt x="13129" y="1862"/>
                    <a:pt x="13129" y="1862"/>
                  </a:cubicBezTo>
                  <a:cubicBezTo>
                    <a:pt x="13129" y="1862"/>
                    <a:pt x="13129" y="1862"/>
                    <a:pt x="13129" y="1862"/>
                  </a:cubicBezTo>
                  <a:close/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60960" tIns="60960" rIns="60960" bIns="60960" anchor="t"/>
            <a:lstStyle/>
            <a:p>
              <a:pPr defTabSz="609600" hangingPunct="0">
                <a:defRPr/>
              </a:pPr>
              <a:endParaRPr sz="2400" kern="0" dirty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291DDDDB-6A7A-FE3F-6389-95792A9F414B}"/>
              </a:ext>
            </a:extLst>
          </p:cNvPr>
          <p:cNvSpPr txBox="1"/>
          <p:nvPr/>
        </p:nvSpPr>
        <p:spPr>
          <a:xfrm>
            <a:off x="1331201" y="1899045"/>
            <a:ext cx="3170022" cy="584775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Digital Signage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Display full-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hd</a:t>
            </a:r>
            <a:r>
              <a:rPr kumimoji="0" lang="en-US" sz="11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Signages on Android TV using ShiningBot DS television APP and control via web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55ABB05-65FE-EF17-8371-CC34CEB0CB32}"/>
              </a:ext>
            </a:extLst>
          </p:cNvPr>
          <p:cNvSpPr txBox="1"/>
          <p:nvPr/>
        </p:nvSpPr>
        <p:spPr>
          <a:xfrm>
            <a:off x="7776383" y="1899045"/>
            <a:ext cx="3915236" cy="584775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Self Service</a:t>
            </a:r>
            <a:r>
              <a:rPr kumimoji="0" lang="en-US" sz="1600" b="1" i="0" u="none" strike="noStrike" kern="1200" cap="none" spc="0" normalizeH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 Menu, Order &amp; KOT Printing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/>
              <a:t>Manage restaurant, room-service &amp; amenities delivery via automatic self service system using QR Code &amp; Mobile browser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39B84A44-4080-843A-4C2C-863CE400EE50}"/>
              </a:ext>
            </a:extLst>
          </p:cNvPr>
          <p:cNvGrpSpPr/>
          <p:nvPr/>
        </p:nvGrpSpPr>
        <p:grpSpPr>
          <a:xfrm>
            <a:off x="4694198" y="1973215"/>
            <a:ext cx="780848" cy="790123"/>
            <a:chOff x="4694198" y="1973215"/>
            <a:chExt cx="780848" cy="790123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69882252-3EB2-88F4-A89C-F84111D7E399}"/>
                </a:ext>
              </a:extLst>
            </p:cNvPr>
            <p:cNvGrpSpPr/>
            <p:nvPr/>
          </p:nvGrpSpPr>
          <p:grpSpPr>
            <a:xfrm>
              <a:off x="4694198" y="1973215"/>
              <a:ext cx="780848" cy="790123"/>
              <a:chOff x="4694198" y="1973215"/>
              <a:chExt cx="780848" cy="790123"/>
            </a:xfrm>
          </p:grpSpPr>
          <p:sp>
            <p:nvSpPr>
              <p:cNvPr id="20" name="Oval 12">
                <a:extLst>
                  <a:ext uri="{FF2B5EF4-FFF2-40B4-BE49-F238E27FC236}">
                    <a16:creationId xmlns:a16="http://schemas.microsoft.com/office/drawing/2014/main" id="{4A4B8F7F-5DCC-D7DB-1B22-E6434A3686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4198" y="1973215"/>
                <a:ext cx="780848" cy="790123"/>
              </a:xfrm>
              <a:prstGeom prst="ellipse">
                <a:avLst/>
              </a:prstGeom>
              <a:solidFill>
                <a:srgbClr val="00B050"/>
              </a:solidFill>
              <a:ln w="158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21" name="Oval 11">
                <a:extLst>
                  <a:ext uri="{FF2B5EF4-FFF2-40B4-BE49-F238E27FC236}">
                    <a16:creationId xmlns:a16="http://schemas.microsoft.com/office/drawing/2014/main" id="{8DA96837-54D2-7355-9D45-FF5411F25C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94147" y="2073969"/>
                <a:ext cx="580949" cy="588614"/>
              </a:xfrm>
              <a:prstGeom prst="ellipse">
                <a:avLst/>
              </a:prstGeom>
              <a:solidFill>
                <a:schemeClr val="bg1"/>
              </a:solidFill>
              <a:ln w="15875" cap="flat">
                <a:noFill/>
                <a:prstDash val="solid"/>
                <a:miter lim="800000"/>
                <a:headEnd/>
                <a:tailE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</p:grpSp>
        <p:pic>
          <p:nvPicPr>
            <p:cNvPr id="45" name="Picture 44" descr="Icon&#10;&#10;Description automatically generated">
              <a:extLst>
                <a:ext uri="{FF2B5EF4-FFF2-40B4-BE49-F238E27FC236}">
                  <a16:creationId xmlns:a16="http://schemas.microsoft.com/office/drawing/2014/main" id="{6CDDCD4B-4353-6D09-3A8B-8A59D2D5712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2102" y="2105070"/>
              <a:ext cx="460219" cy="429538"/>
            </a:xfrm>
            <a:prstGeom prst="rect">
              <a:avLst/>
            </a:prstGeom>
          </p:spPr>
        </p:pic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706A4D27-CD3D-3D28-E88C-D1D3892BF637}"/>
              </a:ext>
            </a:extLst>
          </p:cNvPr>
          <p:cNvGrpSpPr/>
          <p:nvPr/>
        </p:nvGrpSpPr>
        <p:grpSpPr>
          <a:xfrm>
            <a:off x="6760749" y="1973215"/>
            <a:ext cx="780848" cy="790123"/>
            <a:chOff x="6760749" y="1973215"/>
            <a:chExt cx="780848" cy="790123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33B7791D-31F0-AB51-5F92-671D954510B3}"/>
                </a:ext>
              </a:extLst>
            </p:cNvPr>
            <p:cNvGrpSpPr/>
            <p:nvPr/>
          </p:nvGrpSpPr>
          <p:grpSpPr>
            <a:xfrm>
              <a:off x="6760749" y="1973215"/>
              <a:ext cx="780848" cy="790123"/>
              <a:chOff x="6760749" y="1973215"/>
              <a:chExt cx="780848" cy="790123"/>
            </a:xfrm>
          </p:grpSpPr>
          <p:sp>
            <p:nvSpPr>
              <p:cNvPr id="10" name="Oval 16">
                <a:extLst>
                  <a:ext uri="{FF2B5EF4-FFF2-40B4-BE49-F238E27FC236}">
                    <a16:creationId xmlns:a16="http://schemas.microsoft.com/office/drawing/2014/main" id="{7E8DBD4B-FBB0-7814-1FD4-FD947E67A8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0749" y="1973215"/>
                <a:ext cx="780848" cy="790123"/>
              </a:xfrm>
              <a:prstGeom prst="ellipse">
                <a:avLst/>
              </a:prstGeom>
              <a:solidFill>
                <a:srgbClr val="005EFE"/>
              </a:solidFill>
              <a:ln w="158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12" name="Oval 15">
                <a:extLst>
                  <a:ext uri="{FF2B5EF4-FFF2-40B4-BE49-F238E27FC236}">
                    <a16:creationId xmlns:a16="http://schemas.microsoft.com/office/drawing/2014/main" id="{5D7FD74D-492B-D3B4-BABD-3468BB5B91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60700" y="2076269"/>
                <a:ext cx="580949" cy="584017"/>
              </a:xfrm>
              <a:prstGeom prst="ellipse">
                <a:avLst/>
              </a:prstGeom>
              <a:solidFill>
                <a:schemeClr val="bg1"/>
              </a:solidFill>
              <a:ln w="15875" cap="flat">
                <a:noFill/>
                <a:prstDash val="solid"/>
                <a:miter lim="800000"/>
                <a:headEnd/>
                <a:tailE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</p:grp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C9BB5D7B-0C20-4846-7942-DA9245581CA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1650" y="2155528"/>
              <a:ext cx="467631" cy="4118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5925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8" grpId="0" animBg="1"/>
      <p:bldP spid="185" grpId="0"/>
      <p:bldP spid="186" grpId="0"/>
      <p:bldP spid="187" grpId="0"/>
      <p:bldP spid="188" grpId="0"/>
      <p:bldP spid="189" grpId="0"/>
      <p:bldP spid="190" grpId="0"/>
      <p:bldP spid="191" grpId="0"/>
      <p:bldP spid="192" grpId="0"/>
      <p:bldP spid="30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A700BB0A-F736-49BA-B2CB-87DC4586906D}"/>
              </a:ext>
            </a:extLst>
          </p:cNvPr>
          <p:cNvGrpSpPr/>
          <p:nvPr/>
        </p:nvGrpSpPr>
        <p:grpSpPr>
          <a:xfrm>
            <a:off x="0" y="171450"/>
            <a:ext cx="12192000" cy="742950"/>
            <a:chOff x="0" y="171450"/>
            <a:chExt cx="12192000" cy="74295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C69D153-035E-445F-A22C-A0A4A7E7FA01}"/>
                </a:ext>
              </a:extLst>
            </p:cNvPr>
            <p:cNvSpPr/>
            <p:nvPr/>
          </p:nvSpPr>
          <p:spPr>
            <a:xfrm>
              <a:off x="0" y="266700"/>
              <a:ext cx="12192000" cy="55245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EAFA0D3-4F02-4564-868F-7B23A92CA5DA}"/>
                </a:ext>
              </a:extLst>
            </p:cNvPr>
            <p:cNvGrpSpPr/>
            <p:nvPr/>
          </p:nvGrpSpPr>
          <p:grpSpPr>
            <a:xfrm>
              <a:off x="271463" y="171450"/>
              <a:ext cx="790575" cy="742950"/>
              <a:chOff x="11182350" y="171450"/>
              <a:chExt cx="790575" cy="742950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F67F46E-4DB3-4EFD-82B7-61C976CE2B84}"/>
                  </a:ext>
                </a:extLst>
              </p:cNvPr>
              <p:cNvSpPr/>
              <p:nvPr/>
            </p:nvSpPr>
            <p:spPr>
              <a:xfrm>
                <a:off x="11182350" y="171450"/>
                <a:ext cx="742950" cy="74295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Right Triangle 4">
                <a:extLst>
                  <a:ext uri="{FF2B5EF4-FFF2-40B4-BE49-F238E27FC236}">
                    <a16:creationId xmlns:a16="http://schemas.microsoft.com/office/drawing/2014/main" id="{DA0FFA55-54B3-40E8-B647-2537CB6023FA}"/>
                  </a:ext>
                </a:extLst>
              </p:cNvPr>
              <p:cNvSpPr/>
              <p:nvPr/>
            </p:nvSpPr>
            <p:spPr>
              <a:xfrm>
                <a:off x="11925300" y="171450"/>
                <a:ext cx="47625" cy="95250"/>
              </a:xfrm>
              <a:prstGeom prst="rtTriangl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Right Triangle 5">
                <a:extLst>
                  <a:ext uri="{FF2B5EF4-FFF2-40B4-BE49-F238E27FC236}">
                    <a16:creationId xmlns:a16="http://schemas.microsoft.com/office/drawing/2014/main" id="{16CA8BD4-DBFF-47F9-A57B-47E2AE2D4939}"/>
                  </a:ext>
                </a:extLst>
              </p:cNvPr>
              <p:cNvSpPr/>
              <p:nvPr/>
            </p:nvSpPr>
            <p:spPr>
              <a:xfrm flipV="1">
                <a:off x="11925300" y="819150"/>
                <a:ext cx="47625" cy="95250"/>
              </a:xfrm>
              <a:prstGeom prst="rtTriangl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C01FFB7-AE29-4CD7-AA0F-39648B87925C}"/>
                </a:ext>
              </a:extLst>
            </p:cNvPr>
            <p:cNvGrpSpPr/>
            <p:nvPr/>
          </p:nvGrpSpPr>
          <p:grpSpPr>
            <a:xfrm>
              <a:off x="10377997" y="335682"/>
              <a:ext cx="1728684" cy="408944"/>
              <a:chOff x="10377997" y="335682"/>
              <a:chExt cx="1728684" cy="408944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5A152C1-CCB8-4DC9-ADC3-2E1B69B19D12}"/>
                  </a:ext>
                </a:extLst>
              </p:cNvPr>
              <p:cNvSpPr/>
              <p:nvPr/>
            </p:nvSpPr>
            <p:spPr>
              <a:xfrm>
                <a:off x="10377997" y="335682"/>
                <a:ext cx="1728684" cy="4089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pic>
            <p:nvPicPr>
              <p:cNvPr id="16" name="Picture 15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67F5C11E-BFD9-4F2E-AD81-503E4AE5CC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22387" y="358127"/>
                <a:ext cx="1645991" cy="365125"/>
              </a:xfrm>
              <a:prstGeom prst="rect">
                <a:avLst/>
              </a:prstGeom>
            </p:spPr>
          </p:pic>
        </p:grp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5C74FCE-67F3-40E5-8E00-405A2EB291D1}"/>
              </a:ext>
            </a:extLst>
          </p:cNvPr>
          <p:cNvSpPr txBox="1"/>
          <p:nvPr/>
        </p:nvSpPr>
        <p:spPr>
          <a:xfrm>
            <a:off x="1285876" y="327481"/>
            <a:ext cx="963612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IN" sz="2800" dirty="0">
                <a:solidFill>
                  <a:schemeClr val="bg1"/>
                </a:solidFill>
                <a:latin typeface="+mj-lt"/>
              </a:rPr>
              <a:t>Why Shining Bot …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FC58AF79-F50E-4159-9E3A-DF21AADF52BD}"/>
              </a:ext>
            </a:extLst>
          </p:cNvPr>
          <p:cNvGrpSpPr/>
          <p:nvPr/>
        </p:nvGrpSpPr>
        <p:grpSpPr>
          <a:xfrm>
            <a:off x="3629368" y="854840"/>
            <a:ext cx="4933265" cy="5657061"/>
            <a:chOff x="3619637" y="854840"/>
            <a:chExt cx="4933265" cy="5657061"/>
          </a:xfrm>
        </p:grpSpPr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6314896D-06BD-4AF1-A279-7A3A9918843A}"/>
                </a:ext>
              </a:extLst>
            </p:cNvPr>
            <p:cNvGrpSpPr/>
            <p:nvPr/>
          </p:nvGrpSpPr>
          <p:grpSpPr>
            <a:xfrm rot="1800000">
              <a:off x="3661015" y="3693923"/>
              <a:ext cx="1915986" cy="2058330"/>
              <a:chOff x="4280090" y="4108787"/>
              <a:chExt cx="2010510" cy="2159879"/>
            </a:xfrm>
            <a:solidFill>
              <a:schemeClr val="accent2"/>
            </a:solidFill>
          </p:grpSpPr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5F67F666-4F32-4447-A187-A84080408814}"/>
                  </a:ext>
                </a:extLst>
              </p:cNvPr>
              <p:cNvSpPr/>
              <p:nvPr/>
            </p:nvSpPr>
            <p:spPr>
              <a:xfrm rot="3600000">
                <a:off x="4270230" y="4248297"/>
                <a:ext cx="2030229" cy="2010510"/>
              </a:xfrm>
              <a:custGeom>
                <a:avLst/>
                <a:gdLst>
                  <a:gd name="connsiteX0" fmla="*/ 0 w 2030229"/>
                  <a:gd name="connsiteY0" fmla="*/ 345012 h 2010512"/>
                  <a:gd name="connsiteX1" fmla="*/ 157253 w 2030229"/>
                  <a:gd name="connsiteY1" fmla="*/ 304880 h 2010512"/>
                  <a:gd name="connsiteX2" fmla="*/ 563559 w 2030229"/>
                  <a:gd name="connsiteY2" fmla="*/ 33600 h 2010512"/>
                  <a:gd name="connsiteX3" fmla="*/ 590457 w 2030229"/>
                  <a:gd name="connsiteY3" fmla="*/ 0 h 2010512"/>
                  <a:gd name="connsiteX4" fmla="*/ 2030229 w 2030229"/>
                  <a:gd name="connsiteY4" fmla="*/ 831253 h 2010512"/>
                  <a:gd name="connsiteX5" fmla="*/ 1955723 w 2030229"/>
                  <a:gd name="connsiteY5" fmla="*/ 946464 h 2010512"/>
                  <a:gd name="connsiteX6" fmla="*/ 181717 w 2030229"/>
                  <a:gd name="connsiteY6" fmla="*/ 1996032 h 2010512"/>
                  <a:gd name="connsiteX7" fmla="*/ 0 w 2030229"/>
                  <a:gd name="connsiteY7" fmla="*/ 2010512 h 2010512"/>
                  <a:gd name="connsiteX8" fmla="*/ 0 w 2030229"/>
                  <a:gd name="connsiteY8" fmla="*/ 345012 h 2010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30229" h="2010512">
                    <a:moveTo>
                      <a:pt x="0" y="345012"/>
                    </a:moveTo>
                    <a:lnTo>
                      <a:pt x="157253" y="304880"/>
                    </a:lnTo>
                    <a:cubicBezTo>
                      <a:pt x="310843" y="251696"/>
                      <a:pt x="451618" y="159839"/>
                      <a:pt x="563559" y="33600"/>
                    </a:cubicBezTo>
                    <a:lnTo>
                      <a:pt x="590457" y="0"/>
                    </a:lnTo>
                    <a:lnTo>
                      <a:pt x="2030229" y="831253"/>
                    </a:lnTo>
                    <a:lnTo>
                      <a:pt x="1955723" y="946464"/>
                    </a:lnTo>
                    <a:cubicBezTo>
                      <a:pt x="1525071" y="1543604"/>
                      <a:pt x="874565" y="1909314"/>
                      <a:pt x="181717" y="1996032"/>
                    </a:cubicBezTo>
                    <a:lnTo>
                      <a:pt x="0" y="2010512"/>
                    </a:lnTo>
                    <a:lnTo>
                      <a:pt x="0" y="34501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48" name="Isosceles Triangle 147">
                <a:extLst>
                  <a:ext uri="{FF2B5EF4-FFF2-40B4-BE49-F238E27FC236}">
                    <a16:creationId xmlns:a16="http://schemas.microsoft.com/office/drawing/2014/main" id="{F279BD43-E3DA-4BD5-884B-5532DAC5274C}"/>
                  </a:ext>
                </a:extLst>
              </p:cNvPr>
              <p:cNvSpPr/>
              <p:nvPr/>
            </p:nvSpPr>
            <p:spPr>
              <a:xfrm rot="1800000">
                <a:off x="5377197" y="4108787"/>
                <a:ext cx="460981" cy="39739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F215727C-F6B6-46DB-94AB-2D7B4680B2F5}"/>
                </a:ext>
              </a:extLst>
            </p:cNvPr>
            <p:cNvGrpSpPr/>
            <p:nvPr/>
          </p:nvGrpSpPr>
          <p:grpSpPr>
            <a:xfrm rot="1800000">
              <a:off x="4968151" y="4448890"/>
              <a:ext cx="1915737" cy="2063011"/>
              <a:chOff x="5865308" y="4108788"/>
              <a:chExt cx="2010250" cy="2164790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E46B7D71-67C7-4D6A-ABFE-AD06ED0C2799}"/>
                  </a:ext>
                </a:extLst>
              </p:cNvPr>
              <p:cNvSpPr/>
              <p:nvPr/>
            </p:nvSpPr>
            <p:spPr>
              <a:xfrm rot="-3600000">
                <a:off x="5832633" y="4230653"/>
                <a:ext cx="2075600" cy="2010250"/>
              </a:xfrm>
              <a:custGeom>
                <a:avLst/>
                <a:gdLst>
                  <a:gd name="connsiteX0" fmla="*/ 2075599 w 2075600"/>
                  <a:gd name="connsiteY0" fmla="*/ 386783 h 2010250"/>
                  <a:gd name="connsiteX1" fmla="*/ 2075600 w 2075600"/>
                  <a:gd name="connsiteY1" fmla="*/ 2010250 h 2010250"/>
                  <a:gd name="connsiteX2" fmla="*/ 1848512 w 2075600"/>
                  <a:gd name="connsiteY2" fmla="*/ 1992156 h 2010250"/>
                  <a:gd name="connsiteX3" fmla="*/ 74506 w 2075600"/>
                  <a:gd name="connsiteY3" fmla="*/ 942588 h 2010250"/>
                  <a:gd name="connsiteX4" fmla="*/ 0 w 2075600"/>
                  <a:gd name="connsiteY4" fmla="*/ 827377 h 2010250"/>
                  <a:gd name="connsiteX5" fmla="*/ 1433058 w 2075600"/>
                  <a:gd name="connsiteY5" fmla="*/ 0 h 2010250"/>
                  <a:gd name="connsiteX6" fmla="*/ 1492071 w 2075600"/>
                  <a:gd name="connsiteY6" fmla="*/ 73720 h 2010250"/>
                  <a:gd name="connsiteX7" fmla="*/ 2055644 w 2075600"/>
                  <a:gd name="connsiteY7" fmla="*/ 385136 h 2010250"/>
                  <a:gd name="connsiteX8" fmla="*/ 2075599 w 2075600"/>
                  <a:gd name="connsiteY8" fmla="*/ 386783 h 2010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75600" h="2010250">
                    <a:moveTo>
                      <a:pt x="2075599" y="386783"/>
                    </a:moveTo>
                    <a:lnTo>
                      <a:pt x="2075600" y="2010250"/>
                    </a:lnTo>
                    <a:lnTo>
                      <a:pt x="1848512" y="1992156"/>
                    </a:lnTo>
                    <a:cubicBezTo>
                      <a:pt x="1155664" y="1905438"/>
                      <a:pt x="505158" y="1539727"/>
                      <a:pt x="74506" y="942588"/>
                    </a:cubicBezTo>
                    <a:lnTo>
                      <a:pt x="0" y="827377"/>
                    </a:lnTo>
                    <a:lnTo>
                      <a:pt x="1433058" y="0"/>
                    </a:lnTo>
                    <a:lnTo>
                      <a:pt x="1492071" y="73720"/>
                    </a:lnTo>
                    <a:cubicBezTo>
                      <a:pt x="1641325" y="242037"/>
                      <a:pt x="1841840" y="349234"/>
                      <a:pt x="2055644" y="385136"/>
                    </a:cubicBezTo>
                    <a:lnTo>
                      <a:pt x="2075599" y="38678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46" name="Isosceles Triangle 145">
                <a:extLst>
                  <a:ext uri="{FF2B5EF4-FFF2-40B4-BE49-F238E27FC236}">
                    <a16:creationId xmlns:a16="http://schemas.microsoft.com/office/drawing/2014/main" id="{49551CF9-0503-4313-AA5E-16445B763D44}"/>
                  </a:ext>
                </a:extLst>
              </p:cNvPr>
              <p:cNvSpPr/>
              <p:nvPr/>
            </p:nvSpPr>
            <p:spPr>
              <a:xfrm rot="-1800000">
                <a:off x="6366697" y="4108788"/>
                <a:ext cx="460981" cy="39739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9246470C-A572-41B8-9DD5-2FABA1A24377}"/>
                </a:ext>
              </a:extLst>
            </p:cNvPr>
            <p:cNvGrpSpPr/>
            <p:nvPr/>
          </p:nvGrpSpPr>
          <p:grpSpPr>
            <a:xfrm rot="1800000">
              <a:off x="3619637" y="1626262"/>
              <a:ext cx="2058380" cy="1973588"/>
              <a:chOff x="3125418" y="2220109"/>
              <a:chExt cx="2159931" cy="2070955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E025E6DD-1F29-4791-A697-4D9E3C001131}"/>
                  </a:ext>
                </a:extLst>
              </p:cNvPr>
              <p:cNvSpPr/>
              <p:nvPr/>
            </p:nvSpPr>
            <p:spPr>
              <a:xfrm rot="3600000">
                <a:off x="3101264" y="2244263"/>
                <a:ext cx="2070955" cy="2022648"/>
              </a:xfrm>
              <a:custGeom>
                <a:avLst/>
                <a:gdLst>
                  <a:gd name="connsiteX0" fmla="*/ 0 w 2070955"/>
                  <a:gd name="connsiteY0" fmla="*/ 812703 h 2022648"/>
                  <a:gd name="connsiteX1" fmla="*/ 1407644 w 2070955"/>
                  <a:gd name="connsiteY1" fmla="*/ 0 h 2022648"/>
                  <a:gd name="connsiteX2" fmla="*/ 1422940 w 2070955"/>
                  <a:gd name="connsiteY2" fmla="*/ 21852 h 2022648"/>
                  <a:gd name="connsiteX3" fmla="*/ 1681628 w 2070955"/>
                  <a:gd name="connsiteY3" fmla="*/ 238983 h 2022648"/>
                  <a:gd name="connsiteX4" fmla="*/ 1999013 w 2070955"/>
                  <a:gd name="connsiteY4" fmla="*/ 354448 h 2022648"/>
                  <a:gd name="connsiteX5" fmla="*/ 2070955 w 2070955"/>
                  <a:gd name="connsiteY5" fmla="*/ 360730 h 2022648"/>
                  <a:gd name="connsiteX6" fmla="*/ 2070955 w 2070955"/>
                  <a:gd name="connsiteY6" fmla="*/ 2022648 h 2022648"/>
                  <a:gd name="connsiteX7" fmla="*/ 2040449 w 2070955"/>
                  <a:gd name="connsiteY7" fmla="*/ 2022315 h 2022648"/>
                  <a:gd name="connsiteX8" fmla="*/ 896705 w 2070955"/>
                  <a:gd name="connsiteY8" fmla="*/ 1679999 h 2022648"/>
                  <a:gd name="connsiteX9" fmla="*/ 28381 w 2070955"/>
                  <a:gd name="connsiteY9" fmla="*/ 860648 h 2022648"/>
                  <a:gd name="connsiteX10" fmla="*/ 0 w 2070955"/>
                  <a:gd name="connsiteY10" fmla="*/ 812703 h 2022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70955" h="2022648">
                    <a:moveTo>
                      <a:pt x="0" y="812703"/>
                    </a:moveTo>
                    <a:lnTo>
                      <a:pt x="1407644" y="0"/>
                    </a:lnTo>
                    <a:lnTo>
                      <a:pt x="1422940" y="21852"/>
                    </a:lnTo>
                    <a:cubicBezTo>
                      <a:pt x="1493767" y="106593"/>
                      <a:pt x="1580421" y="180551"/>
                      <a:pt x="1681628" y="238983"/>
                    </a:cubicBezTo>
                    <a:cubicBezTo>
                      <a:pt x="1782835" y="297415"/>
                      <a:pt x="1890212" y="335480"/>
                      <a:pt x="1999013" y="354448"/>
                    </a:cubicBezTo>
                    <a:lnTo>
                      <a:pt x="2070955" y="360730"/>
                    </a:lnTo>
                    <a:lnTo>
                      <a:pt x="2070955" y="2022648"/>
                    </a:lnTo>
                    <a:lnTo>
                      <a:pt x="2040449" y="2022315"/>
                    </a:lnTo>
                    <a:cubicBezTo>
                      <a:pt x="1649948" y="2000299"/>
                      <a:pt x="1258554" y="1888913"/>
                      <a:pt x="896705" y="1679999"/>
                    </a:cubicBezTo>
                    <a:cubicBezTo>
                      <a:pt x="534857" y="1471085"/>
                      <a:pt x="242696" y="1187823"/>
                      <a:pt x="28381" y="860648"/>
                    </a:cubicBezTo>
                    <a:lnTo>
                      <a:pt x="0" y="81270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44" name="Isosceles Triangle 143">
                <a:extLst>
                  <a:ext uri="{FF2B5EF4-FFF2-40B4-BE49-F238E27FC236}">
                    <a16:creationId xmlns:a16="http://schemas.microsoft.com/office/drawing/2014/main" id="{5D8B0252-B39C-46D2-80D8-93750016963E}"/>
                  </a:ext>
                </a:extLst>
              </p:cNvPr>
              <p:cNvSpPr/>
              <p:nvPr/>
            </p:nvSpPr>
            <p:spPr>
              <a:xfrm rot="5400000">
                <a:off x="4856160" y="3262583"/>
                <a:ext cx="460981" cy="39739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3191EDA0-DE21-4FFC-A80D-BF5675DA09BA}"/>
                </a:ext>
              </a:extLst>
            </p:cNvPr>
            <p:cNvGrpSpPr/>
            <p:nvPr/>
          </p:nvGrpSpPr>
          <p:grpSpPr>
            <a:xfrm rot="1800000">
              <a:off x="6549191" y="3774895"/>
              <a:ext cx="2003711" cy="1918985"/>
              <a:chOff x="6904490" y="2653819"/>
              <a:chExt cx="2102564" cy="2013658"/>
            </a:xfrm>
            <a:solidFill>
              <a:schemeClr val="accent2"/>
            </a:solidFill>
          </p:grpSpPr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83B44908-71B1-4B9E-B050-6B98AC1A0548}"/>
                  </a:ext>
                </a:extLst>
              </p:cNvPr>
              <p:cNvSpPr/>
              <p:nvPr/>
            </p:nvSpPr>
            <p:spPr>
              <a:xfrm rot="3600000">
                <a:off x="7020938" y="2681361"/>
                <a:ext cx="2013658" cy="1958574"/>
              </a:xfrm>
              <a:custGeom>
                <a:avLst/>
                <a:gdLst>
                  <a:gd name="connsiteX0" fmla="*/ 0 w 2013658"/>
                  <a:gd name="connsiteY0" fmla="*/ 0 h 1958574"/>
                  <a:gd name="connsiteX1" fmla="*/ 10342 w 2013658"/>
                  <a:gd name="connsiteY1" fmla="*/ 113 h 1958574"/>
                  <a:gd name="connsiteX2" fmla="*/ 1154083 w 2013658"/>
                  <a:gd name="connsiteY2" fmla="*/ 342428 h 1958574"/>
                  <a:gd name="connsiteX3" fmla="*/ 1884544 w 2013658"/>
                  <a:gd name="connsiteY3" fmla="*/ 970989 h 1958574"/>
                  <a:gd name="connsiteX4" fmla="*/ 2013658 w 2013658"/>
                  <a:gd name="connsiteY4" fmla="*/ 1149671 h 1958574"/>
                  <a:gd name="connsiteX5" fmla="*/ 612594 w 2013658"/>
                  <a:gd name="connsiteY5" fmla="*/ 1958574 h 1958574"/>
                  <a:gd name="connsiteX6" fmla="*/ 582678 w 2013658"/>
                  <a:gd name="connsiteY6" fmla="*/ 1915834 h 1958574"/>
                  <a:gd name="connsiteX7" fmla="*/ 323990 w 2013658"/>
                  <a:gd name="connsiteY7" fmla="*/ 1698703 h 1958574"/>
                  <a:gd name="connsiteX8" fmla="*/ 6605 w 2013658"/>
                  <a:gd name="connsiteY8" fmla="*/ 1583238 h 1958574"/>
                  <a:gd name="connsiteX9" fmla="*/ 0 w 2013658"/>
                  <a:gd name="connsiteY9" fmla="*/ 1582661 h 1958574"/>
                  <a:gd name="connsiteX10" fmla="*/ 0 w 2013658"/>
                  <a:gd name="connsiteY10" fmla="*/ 0 h 1958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13658" h="1958574">
                    <a:moveTo>
                      <a:pt x="0" y="0"/>
                    </a:moveTo>
                    <a:lnTo>
                      <a:pt x="10342" y="113"/>
                    </a:lnTo>
                    <a:cubicBezTo>
                      <a:pt x="400841" y="22128"/>
                      <a:pt x="792235" y="133515"/>
                      <a:pt x="1154083" y="342428"/>
                    </a:cubicBezTo>
                    <a:cubicBezTo>
                      <a:pt x="1443563" y="509559"/>
                      <a:pt x="1688441" y="724274"/>
                      <a:pt x="1884544" y="970989"/>
                    </a:cubicBezTo>
                    <a:lnTo>
                      <a:pt x="2013658" y="1149671"/>
                    </a:lnTo>
                    <a:lnTo>
                      <a:pt x="612594" y="1958574"/>
                    </a:lnTo>
                    <a:lnTo>
                      <a:pt x="582678" y="1915834"/>
                    </a:lnTo>
                    <a:cubicBezTo>
                      <a:pt x="511850" y="1831093"/>
                      <a:pt x="425197" y="1757135"/>
                      <a:pt x="323990" y="1698703"/>
                    </a:cubicBezTo>
                    <a:cubicBezTo>
                      <a:pt x="222783" y="1640271"/>
                      <a:pt x="115406" y="1602206"/>
                      <a:pt x="6605" y="1583238"/>
                    </a:cubicBezTo>
                    <a:lnTo>
                      <a:pt x="0" y="158266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42" name="Isosceles Triangle 141">
                <a:extLst>
                  <a:ext uri="{FF2B5EF4-FFF2-40B4-BE49-F238E27FC236}">
                    <a16:creationId xmlns:a16="http://schemas.microsoft.com/office/drawing/2014/main" id="{24C23208-B6D7-47CB-AA88-02FD2F01EC52}"/>
                  </a:ext>
                </a:extLst>
              </p:cNvPr>
              <p:cNvSpPr/>
              <p:nvPr/>
            </p:nvSpPr>
            <p:spPr>
              <a:xfrm rot="-5400000">
                <a:off x="6872698" y="3262583"/>
                <a:ext cx="460981" cy="39739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8DD646BB-35DA-446E-9A7D-660F7FE19200}"/>
                </a:ext>
              </a:extLst>
            </p:cNvPr>
            <p:cNvGrpSpPr/>
            <p:nvPr/>
          </p:nvGrpSpPr>
          <p:grpSpPr>
            <a:xfrm rot="1800000">
              <a:off x="6668731" y="1613149"/>
              <a:ext cx="1874993" cy="1953995"/>
              <a:chOff x="5897156" y="657917"/>
              <a:chExt cx="1967496" cy="2050396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BAF66745-F130-40C5-882F-B5C0647F16F0}"/>
                  </a:ext>
                </a:extLst>
              </p:cNvPr>
              <p:cNvSpPr/>
              <p:nvPr/>
            </p:nvSpPr>
            <p:spPr>
              <a:xfrm rot="3600000">
                <a:off x="5855706" y="699367"/>
                <a:ext cx="2050396" cy="1967496"/>
              </a:xfrm>
              <a:custGeom>
                <a:avLst/>
                <a:gdLst>
                  <a:gd name="connsiteX0" fmla="*/ 0 w 2050396"/>
                  <a:gd name="connsiteY0" fmla="*/ 1180864 h 1967496"/>
                  <a:gd name="connsiteX1" fmla="*/ 74506 w 2050396"/>
                  <a:gd name="connsiteY1" fmla="*/ 1065653 h 1967496"/>
                  <a:gd name="connsiteX2" fmla="*/ 1848513 w 2050396"/>
                  <a:gd name="connsiteY2" fmla="*/ 16086 h 1967496"/>
                  <a:gd name="connsiteX3" fmla="*/ 2050396 w 2050396"/>
                  <a:gd name="connsiteY3" fmla="*/ 0 h 1967496"/>
                  <a:gd name="connsiteX4" fmla="*/ 2050395 w 2050396"/>
                  <a:gd name="connsiteY4" fmla="*/ 1576966 h 1967496"/>
                  <a:gd name="connsiteX5" fmla="*/ 1985073 w 2050396"/>
                  <a:gd name="connsiteY5" fmla="*/ 1582361 h 1967496"/>
                  <a:gd name="connsiteX6" fmla="*/ 1421499 w 2050396"/>
                  <a:gd name="connsiteY6" fmla="*/ 1893777 h 1967496"/>
                  <a:gd name="connsiteX7" fmla="*/ 1362486 w 2050396"/>
                  <a:gd name="connsiteY7" fmla="*/ 1967496 h 1967496"/>
                  <a:gd name="connsiteX8" fmla="*/ 0 w 2050396"/>
                  <a:gd name="connsiteY8" fmla="*/ 1180864 h 1967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50396" h="1967496">
                    <a:moveTo>
                      <a:pt x="0" y="1180864"/>
                    </a:moveTo>
                    <a:lnTo>
                      <a:pt x="74506" y="1065653"/>
                    </a:lnTo>
                    <a:cubicBezTo>
                      <a:pt x="505158" y="468514"/>
                      <a:pt x="1155665" y="102803"/>
                      <a:pt x="1848513" y="16086"/>
                    </a:cubicBezTo>
                    <a:lnTo>
                      <a:pt x="2050396" y="0"/>
                    </a:lnTo>
                    <a:lnTo>
                      <a:pt x="2050395" y="1576966"/>
                    </a:lnTo>
                    <a:lnTo>
                      <a:pt x="1985073" y="1582361"/>
                    </a:lnTo>
                    <a:cubicBezTo>
                      <a:pt x="1771268" y="1618262"/>
                      <a:pt x="1570753" y="1725459"/>
                      <a:pt x="1421499" y="1893777"/>
                    </a:cubicBezTo>
                    <a:lnTo>
                      <a:pt x="1362486" y="1967496"/>
                    </a:lnTo>
                    <a:lnTo>
                      <a:pt x="0" y="118086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40" name="Isosceles Triangle 139">
                <a:extLst>
                  <a:ext uri="{FF2B5EF4-FFF2-40B4-BE49-F238E27FC236}">
                    <a16:creationId xmlns:a16="http://schemas.microsoft.com/office/drawing/2014/main" id="{1EFE86AA-15B7-41CE-8AAD-4DA55F712D11}"/>
                  </a:ext>
                </a:extLst>
              </p:cNvPr>
              <p:cNvSpPr/>
              <p:nvPr/>
            </p:nvSpPr>
            <p:spPr>
              <a:xfrm rot="-1800000">
                <a:off x="6366697" y="2222740"/>
                <a:ext cx="460981" cy="39739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9324CCBF-1047-4334-8E59-93416F1C7F1C}"/>
                </a:ext>
              </a:extLst>
            </p:cNvPr>
            <p:cNvGrpSpPr/>
            <p:nvPr/>
          </p:nvGrpSpPr>
          <p:grpSpPr>
            <a:xfrm rot="1800000">
              <a:off x="5351609" y="854840"/>
              <a:ext cx="1875243" cy="1910759"/>
              <a:chOff x="4291001" y="662828"/>
              <a:chExt cx="1967758" cy="2005027"/>
            </a:xfrm>
            <a:solidFill>
              <a:schemeClr val="accent2"/>
            </a:solidFill>
          </p:grpSpPr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21373997-EEB2-4196-858B-87196A37AEBC}"/>
                  </a:ext>
                </a:extLst>
              </p:cNvPr>
              <p:cNvSpPr/>
              <p:nvPr/>
            </p:nvSpPr>
            <p:spPr>
              <a:xfrm rot="-3600000">
                <a:off x="4272366" y="681463"/>
                <a:ext cx="2005027" cy="1967758"/>
              </a:xfrm>
              <a:custGeom>
                <a:avLst/>
                <a:gdLst>
                  <a:gd name="connsiteX0" fmla="*/ 2005027 w 2005027"/>
                  <a:gd name="connsiteY0" fmla="*/ 1177249 h 1967758"/>
                  <a:gd name="connsiteX1" fmla="*/ 635826 w 2005027"/>
                  <a:gd name="connsiteY1" fmla="*/ 1967758 h 1967758"/>
                  <a:gd name="connsiteX2" fmla="*/ 608929 w 2005027"/>
                  <a:gd name="connsiteY2" fmla="*/ 1934157 h 1967758"/>
                  <a:gd name="connsiteX3" fmla="*/ 45355 w 2005027"/>
                  <a:gd name="connsiteY3" fmla="*/ 1622741 h 1967758"/>
                  <a:gd name="connsiteX4" fmla="*/ 1 w 2005027"/>
                  <a:gd name="connsiteY4" fmla="*/ 1618996 h 1967758"/>
                  <a:gd name="connsiteX5" fmla="*/ 0 w 2005027"/>
                  <a:gd name="connsiteY5" fmla="*/ 0 h 1967758"/>
                  <a:gd name="connsiteX6" fmla="*/ 156514 w 2005027"/>
                  <a:gd name="connsiteY6" fmla="*/ 12471 h 1967758"/>
                  <a:gd name="connsiteX7" fmla="*/ 1930520 w 2005027"/>
                  <a:gd name="connsiteY7" fmla="*/ 1062038 h 1967758"/>
                  <a:gd name="connsiteX8" fmla="*/ 2005027 w 2005027"/>
                  <a:gd name="connsiteY8" fmla="*/ 1177249 h 1967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05027" h="1967758">
                    <a:moveTo>
                      <a:pt x="2005027" y="1177249"/>
                    </a:moveTo>
                    <a:lnTo>
                      <a:pt x="635826" y="1967758"/>
                    </a:lnTo>
                    <a:lnTo>
                      <a:pt x="608929" y="1934157"/>
                    </a:lnTo>
                    <a:cubicBezTo>
                      <a:pt x="459674" y="1765839"/>
                      <a:pt x="259160" y="1658643"/>
                      <a:pt x="45355" y="1622741"/>
                    </a:cubicBezTo>
                    <a:lnTo>
                      <a:pt x="1" y="1618996"/>
                    </a:lnTo>
                    <a:lnTo>
                      <a:pt x="0" y="0"/>
                    </a:lnTo>
                    <a:lnTo>
                      <a:pt x="156514" y="12471"/>
                    </a:lnTo>
                    <a:cubicBezTo>
                      <a:pt x="849361" y="99188"/>
                      <a:pt x="1499868" y="464899"/>
                      <a:pt x="1930520" y="1062038"/>
                    </a:cubicBezTo>
                    <a:lnTo>
                      <a:pt x="2005027" y="117724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dirty="0"/>
              </a:p>
            </p:txBody>
          </p:sp>
          <p:sp>
            <p:nvSpPr>
              <p:cNvPr id="138" name="Isosceles Triangle 137">
                <a:extLst>
                  <a:ext uri="{FF2B5EF4-FFF2-40B4-BE49-F238E27FC236}">
                    <a16:creationId xmlns:a16="http://schemas.microsoft.com/office/drawing/2014/main" id="{4FA7F62B-381D-43EC-B8F8-379DE11B2F9D}"/>
                  </a:ext>
                </a:extLst>
              </p:cNvPr>
              <p:cNvSpPr/>
              <p:nvPr/>
            </p:nvSpPr>
            <p:spPr>
              <a:xfrm rot="1800000">
                <a:off x="5377197" y="2222740"/>
                <a:ext cx="460981" cy="39739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</p:grp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FB0D789D-582D-4C43-9293-BA27A380ECA1}"/>
              </a:ext>
            </a:extLst>
          </p:cNvPr>
          <p:cNvCxnSpPr>
            <a:cxnSpLocks/>
          </p:cNvCxnSpPr>
          <p:nvPr/>
        </p:nvCxnSpPr>
        <p:spPr>
          <a:xfrm flipH="1">
            <a:off x="2871408" y="1480478"/>
            <a:ext cx="2757905" cy="0"/>
          </a:xfrm>
          <a:prstGeom prst="line">
            <a:avLst/>
          </a:prstGeom>
          <a:ln w="15875"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Rectangle 178">
            <a:extLst>
              <a:ext uri="{FF2B5EF4-FFF2-40B4-BE49-F238E27FC236}">
                <a16:creationId xmlns:a16="http://schemas.microsoft.com/office/drawing/2014/main" id="{71BF2517-B135-4F0E-945C-9D2F33F8E86A}"/>
              </a:ext>
            </a:extLst>
          </p:cNvPr>
          <p:cNvSpPr/>
          <p:nvPr/>
        </p:nvSpPr>
        <p:spPr>
          <a:xfrm>
            <a:off x="311286" y="1111146"/>
            <a:ext cx="25347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I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Exploit the power of Ai &amp; Machine Learning technology for your business development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Segoe UI" panose="020B0502040204020203" pitchFamily="34" charset="0"/>
            </a:endParaRPr>
          </a:p>
        </p:txBody>
      </p: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9AEF93A0-B22C-4576-94FF-A239FA30965E}"/>
              </a:ext>
            </a:extLst>
          </p:cNvPr>
          <p:cNvCxnSpPr>
            <a:cxnSpLocks/>
          </p:cNvCxnSpPr>
          <p:nvPr/>
        </p:nvCxnSpPr>
        <p:spPr>
          <a:xfrm>
            <a:off x="7045234" y="5851173"/>
            <a:ext cx="2259061" cy="0"/>
          </a:xfrm>
          <a:prstGeom prst="line">
            <a:avLst/>
          </a:prstGeom>
          <a:ln w="15875">
            <a:solidFill>
              <a:schemeClr val="tx2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0CB64011-395E-4216-BE03-2167071E3589}"/>
              </a:ext>
            </a:extLst>
          </p:cNvPr>
          <p:cNvCxnSpPr>
            <a:cxnSpLocks/>
          </p:cNvCxnSpPr>
          <p:nvPr/>
        </p:nvCxnSpPr>
        <p:spPr>
          <a:xfrm flipH="1" flipV="1">
            <a:off x="2871409" y="5710011"/>
            <a:ext cx="1882532" cy="17924"/>
          </a:xfrm>
          <a:prstGeom prst="line">
            <a:avLst/>
          </a:prstGeom>
          <a:ln w="15875"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Rectangle 181">
            <a:extLst>
              <a:ext uri="{FF2B5EF4-FFF2-40B4-BE49-F238E27FC236}">
                <a16:creationId xmlns:a16="http://schemas.microsoft.com/office/drawing/2014/main" id="{675FDE3B-5FA1-4E66-A1A8-DD660063B72D}"/>
              </a:ext>
            </a:extLst>
          </p:cNvPr>
          <p:cNvSpPr/>
          <p:nvPr/>
        </p:nvSpPr>
        <p:spPr>
          <a:xfrm>
            <a:off x="9345968" y="5524796"/>
            <a:ext cx="217480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Increases customer satisfaction by enhancing the experience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Segoe UI" panose="020B0502040204020203" pitchFamily="34" charset="0"/>
            </a:endParaRPr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88AF7D0E-5429-47DA-A3B2-D72E6733AA2D}"/>
              </a:ext>
            </a:extLst>
          </p:cNvPr>
          <p:cNvSpPr/>
          <p:nvPr/>
        </p:nvSpPr>
        <p:spPr>
          <a:xfrm>
            <a:off x="671226" y="5364376"/>
            <a:ext cx="21748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I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It follows your customer even outside your business premises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Segoe UI" panose="020B0502040204020203" pitchFamily="34" charset="0"/>
            </a:endParaRPr>
          </a:p>
        </p:txBody>
      </p: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7D16FE9C-5022-4B4E-866E-8BD73874B51E}"/>
              </a:ext>
            </a:extLst>
          </p:cNvPr>
          <p:cNvCxnSpPr>
            <a:cxnSpLocks/>
          </p:cNvCxnSpPr>
          <p:nvPr/>
        </p:nvCxnSpPr>
        <p:spPr>
          <a:xfrm flipV="1">
            <a:off x="7418379" y="1613295"/>
            <a:ext cx="1885916" cy="11886"/>
          </a:xfrm>
          <a:prstGeom prst="line">
            <a:avLst/>
          </a:prstGeom>
          <a:ln w="15875">
            <a:solidFill>
              <a:schemeClr val="tx2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3F8C4A4F-286D-4E21-AF98-5BCED86E750D}"/>
              </a:ext>
            </a:extLst>
          </p:cNvPr>
          <p:cNvCxnSpPr/>
          <p:nvPr/>
        </p:nvCxnSpPr>
        <p:spPr>
          <a:xfrm flipH="1">
            <a:off x="2871408" y="3544478"/>
            <a:ext cx="778768" cy="0"/>
          </a:xfrm>
          <a:prstGeom prst="line">
            <a:avLst/>
          </a:prstGeom>
          <a:ln w="15875">
            <a:solidFill>
              <a:schemeClr val="tx2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" name="Rectangle 211">
            <a:extLst>
              <a:ext uri="{FF2B5EF4-FFF2-40B4-BE49-F238E27FC236}">
                <a16:creationId xmlns:a16="http://schemas.microsoft.com/office/drawing/2014/main" id="{B359C4E2-0C71-4AB3-B721-E39E75EC2BB8}"/>
              </a:ext>
            </a:extLst>
          </p:cNvPr>
          <p:cNvSpPr/>
          <p:nvPr/>
        </p:nvSpPr>
        <p:spPr>
          <a:xfrm>
            <a:off x="9345968" y="1255849"/>
            <a:ext cx="217480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Provides complete insights about business and operation using WiFi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Segoe UI" panose="020B0502040204020203" pitchFamily="34" charset="0"/>
            </a:endParaRPr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86323A10-3E6F-46FB-8077-6884908C8868}"/>
              </a:ext>
            </a:extLst>
          </p:cNvPr>
          <p:cNvSpPr/>
          <p:nvPr/>
        </p:nvSpPr>
        <p:spPr>
          <a:xfrm>
            <a:off x="311286" y="3187032"/>
            <a:ext cx="25347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I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State of the art solution to improve the business process &amp; profits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Segoe UI" panose="020B0502040204020203" pitchFamily="34" charset="0"/>
            </a:endParaRPr>
          </a:p>
        </p:txBody>
      </p: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C3581C6C-AC06-4C0A-BBA3-A2298DF4C580}"/>
              </a:ext>
            </a:extLst>
          </p:cNvPr>
          <p:cNvCxnSpPr>
            <a:cxnSpLocks/>
          </p:cNvCxnSpPr>
          <p:nvPr/>
        </p:nvCxnSpPr>
        <p:spPr>
          <a:xfrm flipV="1">
            <a:off x="7418379" y="3815715"/>
            <a:ext cx="1885916" cy="11886"/>
          </a:xfrm>
          <a:prstGeom prst="line">
            <a:avLst/>
          </a:prstGeom>
          <a:ln w="15875"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" name="Rectangle 214">
            <a:extLst>
              <a:ext uri="{FF2B5EF4-FFF2-40B4-BE49-F238E27FC236}">
                <a16:creationId xmlns:a16="http://schemas.microsoft.com/office/drawing/2014/main" id="{7FB307D4-7321-4CF3-80F2-5D9852A01090}"/>
              </a:ext>
            </a:extLst>
          </p:cNvPr>
          <p:cNvSpPr/>
          <p:nvPr/>
        </p:nvSpPr>
        <p:spPr>
          <a:xfrm>
            <a:off x="9345968" y="3458269"/>
            <a:ext cx="217480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Explore the hidden data in your business to exploit the opportunities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Segoe UI" panose="020B0502040204020203" pitchFamily="34" charset="0"/>
            </a:endParaRPr>
          </a:p>
        </p:txBody>
      </p:sp>
      <p:grpSp>
        <p:nvGrpSpPr>
          <p:cNvPr id="216" name="Group">
            <a:extLst>
              <a:ext uri="{FF2B5EF4-FFF2-40B4-BE49-F238E27FC236}">
                <a16:creationId xmlns:a16="http://schemas.microsoft.com/office/drawing/2014/main" id="{C402C79B-7676-4C5E-9B4C-093872B1AE23}"/>
              </a:ext>
            </a:extLst>
          </p:cNvPr>
          <p:cNvGrpSpPr/>
          <p:nvPr/>
        </p:nvGrpSpPr>
        <p:grpSpPr>
          <a:xfrm>
            <a:off x="7308646" y="2499891"/>
            <a:ext cx="607171" cy="578617"/>
            <a:chOff x="0" y="0"/>
            <a:chExt cx="778933" cy="787400"/>
          </a:xfrm>
          <a:solidFill>
            <a:schemeClr val="tx1"/>
          </a:solidFill>
        </p:grpSpPr>
        <p:sp>
          <p:nvSpPr>
            <p:cNvPr id="217" name="Shape">
              <a:extLst>
                <a:ext uri="{FF2B5EF4-FFF2-40B4-BE49-F238E27FC236}">
                  <a16:creationId xmlns:a16="http://schemas.microsoft.com/office/drawing/2014/main" id="{A9999199-BC80-4D0B-9179-530EC84EAE07}"/>
                </a:ext>
              </a:extLst>
            </p:cNvPr>
            <p:cNvSpPr/>
            <p:nvPr/>
          </p:nvSpPr>
          <p:spPr>
            <a:xfrm>
              <a:off x="121952" y="92320"/>
              <a:ext cx="83774" cy="83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54" h="20354" extrusionOk="0">
                  <a:moveTo>
                    <a:pt x="19107" y="10800"/>
                  </a:moveTo>
                  <a:cubicBezTo>
                    <a:pt x="10800" y="2492"/>
                    <a:pt x="10800" y="2492"/>
                    <a:pt x="10800" y="2492"/>
                  </a:cubicBezTo>
                  <a:cubicBezTo>
                    <a:pt x="7477" y="-831"/>
                    <a:pt x="4154" y="-831"/>
                    <a:pt x="2492" y="2492"/>
                  </a:cubicBezTo>
                  <a:cubicBezTo>
                    <a:pt x="-831" y="4154"/>
                    <a:pt x="-831" y="9138"/>
                    <a:pt x="2492" y="10800"/>
                  </a:cubicBezTo>
                  <a:cubicBezTo>
                    <a:pt x="10800" y="19107"/>
                    <a:pt x="10800" y="19107"/>
                    <a:pt x="10800" y="19107"/>
                  </a:cubicBezTo>
                  <a:cubicBezTo>
                    <a:pt x="12461" y="20769"/>
                    <a:pt x="15784" y="20769"/>
                    <a:pt x="19107" y="19107"/>
                  </a:cubicBezTo>
                  <a:cubicBezTo>
                    <a:pt x="20769" y="17446"/>
                    <a:pt x="20769" y="12461"/>
                    <a:pt x="19107" y="1080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t">
              <a:noAutofit/>
            </a:bodyPr>
            <a:lstStyle/>
            <a:p>
              <a:pPr defTabSz="609600" hangingPunct="0">
                <a:defRPr/>
              </a:pPr>
              <a:endParaRPr sz="2400" kern="0" dirty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218" name="Shape">
              <a:extLst>
                <a:ext uri="{FF2B5EF4-FFF2-40B4-BE49-F238E27FC236}">
                  <a16:creationId xmlns:a16="http://schemas.microsoft.com/office/drawing/2014/main" id="{B5119A8C-72E4-43F7-ABC4-93E82066DAE0}"/>
                </a:ext>
              </a:extLst>
            </p:cNvPr>
            <p:cNvSpPr/>
            <p:nvPr/>
          </p:nvSpPr>
          <p:spPr>
            <a:xfrm>
              <a:off x="-1" y="342901"/>
              <a:ext cx="93135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71" y="0"/>
                  </a:moveTo>
                  <a:cubicBezTo>
                    <a:pt x="6171" y="0"/>
                    <a:pt x="6171" y="0"/>
                    <a:pt x="6171" y="0"/>
                  </a:cubicBezTo>
                  <a:cubicBezTo>
                    <a:pt x="3086" y="0"/>
                    <a:pt x="0" y="6171"/>
                    <a:pt x="0" y="12343"/>
                  </a:cubicBezTo>
                  <a:cubicBezTo>
                    <a:pt x="0" y="18514"/>
                    <a:pt x="3086" y="21600"/>
                    <a:pt x="6171" y="21600"/>
                  </a:cubicBezTo>
                  <a:cubicBezTo>
                    <a:pt x="16971" y="21600"/>
                    <a:pt x="16971" y="21600"/>
                    <a:pt x="16971" y="21600"/>
                  </a:cubicBezTo>
                  <a:cubicBezTo>
                    <a:pt x="20057" y="21600"/>
                    <a:pt x="21600" y="18514"/>
                    <a:pt x="21600" y="12343"/>
                  </a:cubicBezTo>
                  <a:cubicBezTo>
                    <a:pt x="21600" y="6171"/>
                    <a:pt x="20057" y="0"/>
                    <a:pt x="16971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t">
              <a:noAutofit/>
            </a:bodyPr>
            <a:lstStyle/>
            <a:p>
              <a:pPr defTabSz="609600" hangingPunct="0">
                <a:defRPr/>
              </a:pPr>
              <a:endParaRPr sz="2400" kern="0" dirty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219" name="Shape">
              <a:extLst>
                <a:ext uri="{FF2B5EF4-FFF2-40B4-BE49-F238E27FC236}">
                  <a16:creationId xmlns:a16="http://schemas.microsoft.com/office/drawing/2014/main" id="{4CC3EEAF-5939-4883-AF04-714A8DD82497}"/>
                </a:ext>
              </a:extLst>
            </p:cNvPr>
            <p:cNvSpPr/>
            <p:nvPr/>
          </p:nvSpPr>
          <p:spPr>
            <a:xfrm>
              <a:off x="685800" y="393701"/>
              <a:ext cx="93134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429" y="0"/>
                  </a:moveTo>
                  <a:cubicBezTo>
                    <a:pt x="4629" y="0"/>
                    <a:pt x="4629" y="0"/>
                    <a:pt x="4629" y="0"/>
                  </a:cubicBezTo>
                  <a:cubicBezTo>
                    <a:pt x="1543" y="0"/>
                    <a:pt x="0" y="5400"/>
                    <a:pt x="0" y="10800"/>
                  </a:cubicBezTo>
                  <a:cubicBezTo>
                    <a:pt x="0" y="16200"/>
                    <a:pt x="1543" y="21600"/>
                    <a:pt x="4629" y="21600"/>
                  </a:cubicBezTo>
                  <a:cubicBezTo>
                    <a:pt x="15429" y="21600"/>
                    <a:pt x="15429" y="21600"/>
                    <a:pt x="15429" y="21600"/>
                  </a:cubicBezTo>
                  <a:cubicBezTo>
                    <a:pt x="18514" y="21600"/>
                    <a:pt x="21600" y="16200"/>
                    <a:pt x="21600" y="10800"/>
                  </a:cubicBezTo>
                  <a:cubicBezTo>
                    <a:pt x="21600" y="5400"/>
                    <a:pt x="18514" y="0"/>
                    <a:pt x="15429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t">
              <a:noAutofit/>
            </a:bodyPr>
            <a:lstStyle/>
            <a:p>
              <a:pPr defTabSz="609600" hangingPunct="0">
                <a:defRPr/>
              </a:pPr>
              <a:endParaRPr sz="2400" kern="0" dirty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220" name="Shape">
              <a:extLst>
                <a:ext uri="{FF2B5EF4-FFF2-40B4-BE49-F238E27FC236}">
                  <a16:creationId xmlns:a16="http://schemas.microsoft.com/office/drawing/2014/main" id="{A3865E2C-7B3E-48DC-BA69-8DEC7414D366}"/>
                </a:ext>
              </a:extLst>
            </p:cNvPr>
            <p:cNvSpPr/>
            <p:nvPr/>
          </p:nvSpPr>
          <p:spPr>
            <a:xfrm>
              <a:off x="606996" y="132862"/>
              <a:ext cx="81411" cy="79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9" h="20354" extrusionOk="0">
                  <a:moveTo>
                    <a:pt x="19523" y="1247"/>
                  </a:moveTo>
                  <a:cubicBezTo>
                    <a:pt x="16200" y="-415"/>
                    <a:pt x="12877" y="-415"/>
                    <a:pt x="9554" y="1247"/>
                  </a:cubicBezTo>
                  <a:cubicBezTo>
                    <a:pt x="1247" y="9554"/>
                    <a:pt x="1247" y="9554"/>
                    <a:pt x="1247" y="9554"/>
                  </a:cubicBezTo>
                  <a:cubicBezTo>
                    <a:pt x="-415" y="11216"/>
                    <a:pt x="-415" y="16200"/>
                    <a:pt x="1247" y="17862"/>
                  </a:cubicBezTo>
                  <a:cubicBezTo>
                    <a:pt x="4570" y="21185"/>
                    <a:pt x="7893" y="21185"/>
                    <a:pt x="9554" y="17862"/>
                  </a:cubicBezTo>
                  <a:cubicBezTo>
                    <a:pt x="19523" y="9554"/>
                    <a:pt x="19523" y="9554"/>
                    <a:pt x="19523" y="9554"/>
                  </a:cubicBezTo>
                  <a:cubicBezTo>
                    <a:pt x="21185" y="7893"/>
                    <a:pt x="21185" y="2908"/>
                    <a:pt x="19523" y="1247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t">
              <a:noAutofit/>
            </a:bodyPr>
            <a:lstStyle/>
            <a:p>
              <a:pPr defTabSz="609600" hangingPunct="0">
                <a:defRPr/>
              </a:pPr>
              <a:endParaRPr sz="2400" kern="0" dirty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221" name="Shape">
              <a:extLst>
                <a:ext uri="{FF2B5EF4-FFF2-40B4-BE49-F238E27FC236}">
                  <a16:creationId xmlns:a16="http://schemas.microsoft.com/office/drawing/2014/main" id="{16225BCE-8F47-4C69-9669-F0D8C4876020}"/>
                </a:ext>
              </a:extLst>
            </p:cNvPr>
            <p:cNvSpPr/>
            <p:nvPr/>
          </p:nvSpPr>
          <p:spPr>
            <a:xfrm>
              <a:off x="389466" y="-1"/>
              <a:ext cx="46569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343" y="21600"/>
                  </a:moveTo>
                  <a:cubicBezTo>
                    <a:pt x="15429" y="21600"/>
                    <a:pt x="18514" y="20160"/>
                    <a:pt x="18514" y="20160"/>
                  </a:cubicBezTo>
                  <a:cubicBezTo>
                    <a:pt x="21600" y="18720"/>
                    <a:pt x="21600" y="17280"/>
                    <a:pt x="21600" y="15840"/>
                  </a:cubicBezTo>
                  <a:cubicBezTo>
                    <a:pt x="21600" y="5760"/>
                    <a:pt x="21600" y="5760"/>
                    <a:pt x="21600" y="5760"/>
                  </a:cubicBezTo>
                  <a:cubicBezTo>
                    <a:pt x="21600" y="2880"/>
                    <a:pt x="18514" y="0"/>
                    <a:pt x="12343" y="0"/>
                  </a:cubicBezTo>
                  <a:cubicBezTo>
                    <a:pt x="6171" y="0"/>
                    <a:pt x="3086" y="1440"/>
                    <a:pt x="0" y="4320"/>
                  </a:cubicBezTo>
                  <a:cubicBezTo>
                    <a:pt x="0" y="5760"/>
                    <a:pt x="0" y="5760"/>
                    <a:pt x="0" y="5760"/>
                  </a:cubicBezTo>
                  <a:cubicBezTo>
                    <a:pt x="0" y="15840"/>
                    <a:pt x="0" y="15840"/>
                    <a:pt x="0" y="15840"/>
                  </a:cubicBezTo>
                  <a:cubicBezTo>
                    <a:pt x="0" y="18720"/>
                    <a:pt x="6171" y="21600"/>
                    <a:pt x="12343" y="2160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t">
              <a:noAutofit/>
            </a:bodyPr>
            <a:lstStyle/>
            <a:p>
              <a:pPr defTabSz="609600" hangingPunct="0">
                <a:defRPr/>
              </a:pPr>
              <a:endParaRPr sz="2400" kern="0" dirty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222" name="Shape">
              <a:extLst>
                <a:ext uri="{FF2B5EF4-FFF2-40B4-BE49-F238E27FC236}">
                  <a16:creationId xmlns:a16="http://schemas.microsoft.com/office/drawing/2014/main" id="{8260A738-58AA-4489-8288-F0501AFEFC09}"/>
                </a:ext>
              </a:extLst>
            </p:cNvPr>
            <p:cNvSpPr/>
            <p:nvPr/>
          </p:nvSpPr>
          <p:spPr>
            <a:xfrm>
              <a:off x="194733" y="194733"/>
              <a:ext cx="389468" cy="444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41" y="0"/>
                    <a:pt x="0" y="4255"/>
                    <a:pt x="0" y="9491"/>
                  </a:cubicBezTo>
                  <a:cubicBezTo>
                    <a:pt x="0" y="13091"/>
                    <a:pt x="2234" y="16036"/>
                    <a:pt x="5214" y="17673"/>
                  </a:cubicBezTo>
                  <a:cubicBezTo>
                    <a:pt x="5214" y="21600"/>
                    <a:pt x="5214" y="21600"/>
                    <a:pt x="5214" y="21600"/>
                  </a:cubicBezTo>
                  <a:cubicBezTo>
                    <a:pt x="16386" y="21600"/>
                    <a:pt x="16386" y="21600"/>
                    <a:pt x="16386" y="21600"/>
                  </a:cubicBezTo>
                  <a:cubicBezTo>
                    <a:pt x="16386" y="17673"/>
                    <a:pt x="16386" y="17673"/>
                    <a:pt x="16386" y="17673"/>
                  </a:cubicBezTo>
                  <a:cubicBezTo>
                    <a:pt x="19366" y="16036"/>
                    <a:pt x="21600" y="13091"/>
                    <a:pt x="21600" y="9491"/>
                  </a:cubicBezTo>
                  <a:cubicBezTo>
                    <a:pt x="21600" y="4255"/>
                    <a:pt x="16759" y="0"/>
                    <a:pt x="10800" y="0"/>
                  </a:cubicBezTo>
                  <a:close/>
                  <a:moveTo>
                    <a:pt x="14897" y="15709"/>
                  </a:moveTo>
                  <a:cubicBezTo>
                    <a:pt x="13407" y="16364"/>
                    <a:pt x="13407" y="16364"/>
                    <a:pt x="13407" y="16364"/>
                  </a:cubicBezTo>
                  <a:cubicBezTo>
                    <a:pt x="13407" y="17673"/>
                    <a:pt x="13407" y="17673"/>
                    <a:pt x="13407" y="17673"/>
                  </a:cubicBezTo>
                  <a:cubicBezTo>
                    <a:pt x="13407" y="18982"/>
                    <a:pt x="13407" y="18982"/>
                    <a:pt x="13407" y="18982"/>
                  </a:cubicBezTo>
                  <a:cubicBezTo>
                    <a:pt x="8193" y="18982"/>
                    <a:pt x="8193" y="18982"/>
                    <a:pt x="8193" y="18982"/>
                  </a:cubicBezTo>
                  <a:cubicBezTo>
                    <a:pt x="8193" y="17673"/>
                    <a:pt x="8193" y="17673"/>
                    <a:pt x="8193" y="17673"/>
                  </a:cubicBezTo>
                  <a:cubicBezTo>
                    <a:pt x="8193" y="16364"/>
                    <a:pt x="8193" y="16364"/>
                    <a:pt x="8193" y="16364"/>
                  </a:cubicBezTo>
                  <a:cubicBezTo>
                    <a:pt x="6703" y="15709"/>
                    <a:pt x="6703" y="15709"/>
                    <a:pt x="6703" y="15709"/>
                  </a:cubicBezTo>
                  <a:cubicBezTo>
                    <a:pt x="4097" y="14400"/>
                    <a:pt x="2607" y="12109"/>
                    <a:pt x="2607" y="9491"/>
                  </a:cubicBezTo>
                  <a:cubicBezTo>
                    <a:pt x="2607" y="5564"/>
                    <a:pt x="6331" y="2618"/>
                    <a:pt x="10800" y="2618"/>
                  </a:cubicBezTo>
                  <a:cubicBezTo>
                    <a:pt x="15269" y="2618"/>
                    <a:pt x="18993" y="5564"/>
                    <a:pt x="18993" y="9491"/>
                  </a:cubicBezTo>
                  <a:cubicBezTo>
                    <a:pt x="18993" y="12109"/>
                    <a:pt x="17503" y="14400"/>
                    <a:pt x="14897" y="15709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t">
              <a:noAutofit/>
            </a:bodyPr>
            <a:lstStyle/>
            <a:p>
              <a:pPr defTabSz="609600" hangingPunct="0">
                <a:defRPr/>
              </a:pPr>
              <a:endParaRPr sz="2400" kern="0" dirty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223" name="Shape">
              <a:extLst>
                <a:ext uri="{FF2B5EF4-FFF2-40B4-BE49-F238E27FC236}">
                  <a16:creationId xmlns:a16="http://schemas.microsoft.com/office/drawing/2014/main" id="{586810F6-E59A-4EDA-BE28-C3F902E768AB}"/>
                </a:ext>
              </a:extLst>
            </p:cNvPr>
            <p:cNvSpPr/>
            <p:nvPr/>
          </p:nvSpPr>
          <p:spPr>
            <a:xfrm>
              <a:off x="287866" y="685800"/>
              <a:ext cx="20320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080"/>
                  </a:moveTo>
                  <a:cubicBezTo>
                    <a:pt x="5760" y="10080"/>
                    <a:pt x="5760" y="10080"/>
                    <a:pt x="5760" y="10080"/>
                  </a:cubicBezTo>
                  <a:cubicBezTo>
                    <a:pt x="5760" y="11520"/>
                    <a:pt x="5760" y="11520"/>
                    <a:pt x="5760" y="11520"/>
                  </a:cubicBezTo>
                  <a:cubicBezTo>
                    <a:pt x="5760" y="17280"/>
                    <a:pt x="7920" y="21600"/>
                    <a:pt x="10800" y="21600"/>
                  </a:cubicBezTo>
                  <a:cubicBezTo>
                    <a:pt x="13680" y="21600"/>
                    <a:pt x="15840" y="17280"/>
                    <a:pt x="15840" y="11520"/>
                  </a:cubicBezTo>
                  <a:cubicBezTo>
                    <a:pt x="15840" y="10080"/>
                    <a:pt x="15840" y="10080"/>
                    <a:pt x="15840" y="10080"/>
                  </a:cubicBezTo>
                  <a:cubicBezTo>
                    <a:pt x="21600" y="10080"/>
                    <a:pt x="21600" y="10080"/>
                    <a:pt x="21600" y="10080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08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t">
              <a:noAutofit/>
            </a:bodyPr>
            <a:lstStyle/>
            <a:p>
              <a:pPr defTabSz="609600" hangingPunct="0">
                <a:defRPr/>
              </a:pPr>
              <a:endParaRPr sz="2400" kern="0" dirty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</p:grp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403634F2-195B-4A09-B9AF-258DB6245E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878" y="3128815"/>
            <a:ext cx="1175037" cy="1051349"/>
          </a:xfrm>
          <a:prstGeom prst="rect">
            <a:avLst/>
          </a:prstGeom>
        </p:spPr>
      </p:pic>
      <p:sp>
        <p:nvSpPr>
          <p:cNvPr id="224" name="Shape">
            <a:extLst>
              <a:ext uri="{FF2B5EF4-FFF2-40B4-BE49-F238E27FC236}">
                <a16:creationId xmlns:a16="http://schemas.microsoft.com/office/drawing/2014/main" id="{69D22222-F482-40D5-9D5A-001DB48FA34B}"/>
              </a:ext>
            </a:extLst>
          </p:cNvPr>
          <p:cNvSpPr/>
          <p:nvPr/>
        </p:nvSpPr>
        <p:spPr>
          <a:xfrm>
            <a:off x="7412684" y="4375204"/>
            <a:ext cx="503133" cy="48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3" h="21506" extrusionOk="0">
                <a:moveTo>
                  <a:pt x="21412" y="18407"/>
                </a:moveTo>
                <a:cubicBezTo>
                  <a:pt x="17656" y="14650"/>
                  <a:pt x="17656" y="14650"/>
                  <a:pt x="17656" y="14650"/>
                </a:cubicBezTo>
                <a:cubicBezTo>
                  <a:pt x="18595" y="13148"/>
                  <a:pt x="19158" y="11270"/>
                  <a:pt x="19158" y="9391"/>
                </a:cubicBezTo>
                <a:cubicBezTo>
                  <a:pt x="19158" y="4132"/>
                  <a:pt x="14838" y="0"/>
                  <a:pt x="9579" y="0"/>
                </a:cubicBezTo>
                <a:cubicBezTo>
                  <a:pt x="4320" y="0"/>
                  <a:pt x="0" y="4132"/>
                  <a:pt x="0" y="9391"/>
                </a:cubicBezTo>
                <a:cubicBezTo>
                  <a:pt x="0" y="14650"/>
                  <a:pt x="4320" y="18970"/>
                  <a:pt x="9579" y="18970"/>
                </a:cubicBezTo>
                <a:cubicBezTo>
                  <a:pt x="11457" y="18970"/>
                  <a:pt x="13336" y="18407"/>
                  <a:pt x="14650" y="17468"/>
                </a:cubicBezTo>
                <a:cubicBezTo>
                  <a:pt x="18407" y="21224"/>
                  <a:pt x="18407" y="21224"/>
                  <a:pt x="18407" y="21224"/>
                </a:cubicBezTo>
                <a:cubicBezTo>
                  <a:pt x="18783" y="21600"/>
                  <a:pt x="19158" y="21600"/>
                  <a:pt x="19534" y="21224"/>
                </a:cubicBezTo>
                <a:cubicBezTo>
                  <a:pt x="21412" y="19346"/>
                  <a:pt x="21412" y="19346"/>
                  <a:pt x="21412" y="19346"/>
                </a:cubicBezTo>
                <a:cubicBezTo>
                  <a:pt x="21600" y="18970"/>
                  <a:pt x="21600" y="18595"/>
                  <a:pt x="21412" y="18407"/>
                </a:cubicBezTo>
                <a:close/>
                <a:moveTo>
                  <a:pt x="9579" y="16341"/>
                </a:moveTo>
                <a:cubicBezTo>
                  <a:pt x="5823" y="16341"/>
                  <a:pt x="2817" y="13148"/>
                  <a:pt x="2817" y="9391"/>
                </a:cubicBezTo>
                <a:cubicBezTo>
                  <a:pt x="2817" y="5635"/>
                  <a:pt x="5823" y="2630"/>
                  <a:pt x="9579" y="2630"/>
                </a:cubicBezTo>
                <a:cubicBezTo>
                  <a:pt x="13336" y="2630"/>
                  <a:pt x="16341" y="5635"/>
                  <a:pt x="16341" y="9391"/>
                </a:cubicBezTo>
                <a:cubicBezTo>
                  <a:pt x="16341" y="13148"/>
                  <a:pt x="13336" y="16341"/>
                  <a:pt x="9579" y="16341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60960" tIns="60960" rIns="60960" bIns="60960"/>
          <a:lstStyle/>
          <a:p>
            <a:pPr defTabSz="609600" hangingPunct="0">
              <a:defRPr/>
            </a:pPr>
            <a:endParaRPr sz="2400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  <p:grpSp>
        <p:nvGrpSpPr>
          <p:cNvPr id="225" name="Group">
            <a:extLst>
              <a:ext uri="{FF2B5EF4-FFF2-40B4-BE49-F238E27FC236}">
                <a16:creationId xmlns:a16="http://schemas.microsoft.com/office/drawing/2014/main" id="{FFE66DF6-642C-4BA5-BA6F-D8780E643757}"/>
              </a:ext>
            </a:extLst>
          </p:cNvPr>
          <p:cNvGrpSpPr/>
          <p:nvPr/>
        </p:nvGrpSpPr>
        <p:grpSpPr>
          <a:xfrm>
            <a:off x="5837652" y="5137492"/>
            <a:ext cx="572520" cy="572520"/>
            <a:chOff x="0" y="0"/>
            <a:chExt cx="791634" cy="791634"/>
          </a:xfrm>
          <a:solidFill>
            <a:schemeClr val="tx1"/>
          </a:solidFill>
        </p:grpSpPr>
        <p:sp>
          <p:nvSpPr>
            <p:cNvPr id="226" name="Shape">
              <a:extLst>
                <a:ext uri="{FF2B5EF4-FFF2-40B4-BE49-F238E27FC236}">
                  <a16:creationId xmlns:a16="http://schemas.microsoft.com/office/drawing/2014/main" id="{073D61DA-CD25-46D6-AC6C-35CAD7053DE2}"/>
                </a:ext>
              </a:extLst>
            </p:cNvPr>
            <p:cNvSpPr/>
            <p:nvPr/>
          </p:nvSpPr>
          <p:spPr>
            <a:xfrm>
              <a:off x="-1" y="-1"/>
              <a:ext cx="791636" cy="791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41" y="0"/>
                    <a:pt x="0" y="4841"/>
                    <a:pt x="0" y="10800"/>
                  </a:cubicBezTo>
                  <a:cubicBezTo>
                    <a:pt x="0" y="16759"/>
                    <a:pt x="4841" y="21600"/>
                    <a:pt x="10800" y="21600"/>
                  </a:cubicBezTo>
                  <a:cubicBezTo>
                    <a:pt x="16759" y="21600"/>
                    <a:pt x="21600" y="16759"/>
                    <a:pt x="21600" y="10800"/>
                  </a:cubicBezTo>
                  <a:cubicBezTo>
                    <a:pt x="21600" y="4841"/>
                    <a:pt x="16759" y="0"/>
                    <a:pt x="10800" y="0"/>
                  </a:cubicBezTo>
                  <a:close/>
                  <a:moveTo>
                    <a:pt x="10800" y="20297"/>
                  </a:moveTo>
                  <a:cubicBezTo>
                    <a:pt x="5586" y="20297"/>
                    <a:pt x="1303" y="16014"/>
                    <a:pt x="1303" y="10800"/>
                  </a:cubicBezTo>
                  <a:cubicBezTo>
                    <a:pt x="1303" y="5586"/>
                    <a:pt x="5586" y="1303"/>
                    <a:pt x="10800" y="1303"/>
                  </a:cubicBezTo>
                  <a:cubicBezTo>
                    <a:pt x="16014" y="1303"/>
                    <a:pt x="20297" y="5586"/>
                    <a:pt x="20297" y="10800"/>
                  </a:cubicBezTo>
                  <a:cubicBezTo>
                    <a:pt x="20297" y="16014"/>
                    <a:pt x="16014" y="20297"/>
                    <a:pt x="10800" y="20297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t">
              <a:noAutofit/>
            </a:bodyPr>
            <a:lstStyle/>
            <a:p>
              <a:pPr defTabSz="609600" hangingPunct="0">
                <a:defRPr/>
              </a:pPr>
              <a:endParaRPr sz="2400" kern="0" dirty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227" name="Shape">
              <a:extLst>
                <a:ext uri="{FF2B5EF4-FFF2-40B4-BE49-F238E27FC236}">
                  <a16:creationId xmlns:a16="http://schemas.microsoft.com/office/drawing/2014/main" id="{9B91232A-827B-4F15-B932-0749BB918B71}"/>
                </a:ext>
              </a:extLst>
            </p:cNvPr>
            <p:cNvSpPr/>
            <p:nvPr/>
          </p:nvSpPr>
          <p:spPr>
            <a:xfrm>
              <a:off x="148168" y="444498"/>
              <a:ext cx="491067" cy="1481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300" y="0"/>
                  </a:moveTo>
                  <a:cubicBezTo>
                    <a:pt x="18600" y="8836"/>
                    <a:pt x="15000" y="14727"/>
                    <a:pt x="10800" y="14727"/>
                  </a:cubicBezTo>
                  <a:cubicBezTo>
                    <a:pt x="6600" y="14727"/>
                    <a:pt x="3000" y="8836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000" y="12764"/>
                    <a:pt x="5400" y="21600"/>
                    <a:pt x="10800" y="21600"/>
                  </a:cubicBezTo>
                  <a:cubicBezTo>
                    <a:pt x="16200" y="21600"/>
                    <a:pt x="18600" y="12764"/>
                    <a:pt x="21600" y="0"/>
                  </a:cubicBezTo>
                  <a:lnTo>
                    <a:pt x="21300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t">
              <a:noAutofit/>
            </a:bodyPr>
            <a:lstStyle/>
            <a:p>
              <a:pPr defTabSz="609600" hangingPunct="0">
                <a:defRPr/>
              </a:pPr>
              <a:endParaRPr sz="2400" kern="0" dirty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228" name="Oval">
              <a:extLst>
                <a:ext uri="{FF2B5EF4-FFF2-40B4-BE49-F238E27FC236}">
                  <a16:creationId xmlns:a16="http://schemas.microsoft.com/office/drawing/2014/main" id="{50841D28-6CA8-4FA9-8796-F97A361CFDF3}"/>
                </a:ext>
              </a:extLst>
            </p:cNvPr>
            <p:cNvSpPr/>
            <p:nvPr/>
          </p:nvSpPr>
          <p:spPr>
            <a:xfrm>
              <a:off x="245533" y="198965"/>
              <a:ext cx="101601" cy="148172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t">
              <a:noAutofit/>
            </a:bodyPr>
            <a:lstStyle/>
            <a:p>
              <a:pPr defTabSz="609600" hangingPunct="0">
                <a:defRPr/>
              </a:pPr>
              <a:endParaRPr sz="2400" kern="0" dirty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229" name="Oval">
              <a:extLst>
                <a:ext uri="{FF2B5EF4-FFF2-40B4-BE49-F238E27FC236}">
                  <a16:creationId xmlns:a16="http://schemas.microsoft.com/office/drawing/2014/main" id="{54ACFC1D-1F7E-4F72-B8C4-B68785DDEF59}"/>
                </a:ext>
              </a:extLst>
            </p:cNvPr>
            <p:cNvSpPr/>
            <p:nvPr/>
          </p:nvSpPr>
          <p:spPr>
            <a:xfrm>
              <a:off x="440266" y="198965"/>
              <a:ext cx="105836" cy="148172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t">
              <a:noAutofit/>
            </a:bodyPr>
            <a:lstStyle/>
            <a:p>
              <a:pPr defTabSz="609600" hangingPunct="0">
                <a:defRPr/>
              </a:pPr>
              <a:endParaRPr sz="2400" kern="0" dirty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</p:grpSp>
      <p:sp>
        <p:nvSpPr>
          <p:cNvPr id="230" name="Shape">
            <a:extLst>
              <a:ext uri="{FF2B5EF4-FFF2-40B4-BE49-F238E27FC236}">
                <a16:creationId xmlns:a16="http://schemas.microsoft.com/office/drawing/2014/main" id="{2F3D2827-2FAA-4A58-AE0F-B289EF6C857E}"/>
              </a:ext>
            </a:extLst>
          </p:cNvPr>
          <p:cNvSpPr/>
          <p:nvPr/>
        </p:nvSpPr>
        <p:spPr>
          <a:xfrm>
            <a:off x="5927622" y="1665459"/>
            <a:ext cx="458648" cy="4732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092" y="15790"/>
                </a:moveTo>
                <a:cubicBezTo>
                  <a:pt x="12092" y="14150"/>
                  <a:pt x="13409" y="13260"/>
                  <a:pt x="15603" y="12042"/>
                </a:cubicBezTo>
                <a:cubicBezTo>
                  <a:pt x="18187" y="10355"/>
                  <a:pt x="21600" y="8293"/>
                  <a:pt x="21600" y="3327"/>
                </a:cubicBezTo>
                <a:cubicBezTo>
                  <a:pt x="21600" y="2905"/>
                  <a:pt x="21161" y="2483"/>
                  <a:pt x="20771" y="2483"/>
                </a:cubicBezTo>
                <a:cubicBezTo>
                  <a:pt x="16870" y="2483"/>
                  <a:pt x="16870" y="2483"/>
                  <a:pt x="16870" y="2483"/>
                </a:cubicBezTo>
                <a:cubicBezTo>
                  <a:pt x="15993" y="1265"/>
                  <a:pt x="14286" y="0"/>
                  <a:pt x="10824" y="0"/>
                </a:cubicBezTo>
                <a:cubicBezTo>
                  <a:pt x="7363" y="0"/>
                  <a:pt x="5656" y="1265"/>
                  <a:pt x="4778" y="2483"/>
                </a:cubicBezTo>
                <a:cubicBezTo>
                  <a:pt x="878" y="2483"/>
                  <a:pt x="878" y="2483"/>
                  <a:pt x="878" y="2483"/>
                </a:cubicBezTo>
                <a:cubicBezTo>
                  <a:pt x="439" y="2483"/>
                  <a:pt x="0" y="2905"/>
                  <a:pt x="0" y="3327"/>
                </a:cubicBezTo>
                <a:cubicBezTo>
                  <a:pt x="0" y="8293"/>
                  <a:pt x="3023" y="10355"/>
                  <a:pt x="6046" y="12042"/>
                </a:cubicBezTo>
                <a:cubicBezTo>
                  <a:pt x="8240" y="13260"/>
                  <a:pt x="9508" y="14150"/>
                  <a:pt x="9508" y="15790"/>
                </a:cubicBezTo>
                <a:cubicBezTo>
                  <a:pt x="9508" y="17430"/>
                  <a:pt x="9508" y="17430"/>
                  <a:pt x="9508" y="17430"/>
                </a:cubicBezTo>
                <a:cubicBezTo>
                  <a:pt x="6924" y="17852"/>
                  <a:pt x="5217" y="18695"/>
                  <a:pt x="5217" y="19492"/>
                </a:cubicBezTo>
                <a:cubicBezTo>
                  <a:pt x="5217" y="20757"/>
                  <a:pt x="7801" y="21600"/>
                  <a:pt x="10824" y="21600"/>
                </a:cubicBezTo>
                <a:cubicBezTo>
                  <a:pt x="13799" y="21600"/>
                  <a:pt x="15993" y="20757"/>
                  <a:pt x="15993" y="19492"/>
                </a:cubicBezTo>
                <a:cubicBezTo>
                  <a:pt x="15993" y="18695"/>
                  <a:pt x="14725" y="17852"/>
                  <a:pt x="12092" y="17430"/>
                </a:cubicBezTo>
                <a:lnTo>
                  <a:pt x="12092" y="15790"/>
                </a:lnTo>
                <a:close/>
                <a:moveTo>
                  <a:pt x="15603" y="9933"/>
                </a:moveTo>
                <a:cubicBezTo>
                  <a:pt x="16432" y="8715"/>
                  <a:pt x="16870" y="6653"/>
                  <a:pt x="16870" y="4170"/>
                </a:cubicBezTo>
                <a:cubicBezTo>
                  <a:pt x="19893" y="4170"/>
                  <a:pt x="19893" y="4170"/>
                  <a:pt x="19893" y="4170"/>
                </a:cubicBezTo>
                <a:cubicBezTo>
                  <a:pt x="19455" y="7075"/>
                  <a:pt x="17748" y="8715"/>
                  <a:pt x="15603" y="9933"/>
                </a:cubicBezTo>
                <a:close/>
                <a:moveTo>
                  <a:pt x="10824" y="1687"/>
                </a:moveTo>
                <a:cubicBezTo>
                  <a:pt x="14286" y="1687"/>
                  <a:pt x="15603" y="2905"/>
                  <a:pt x="15603" y="3327"/>
                </a:cubicBezTo>
                <a:cubicBezTo>
                  <a:pt x="15603" y="3748"/>
                  <a:pt x="14286" y="4967"/>
                  <a:pt x="10824" y="5388"/>
                </a:cubicBezTo>
                <a:cubicBezTo>
                  <a:pt x="7363" y="4967"/>
                  <a:pt x="6046" y="3748"/>
                  <a:pt x="6046" y="3327"/>
                </a:cubicBezTo>
                <a:cubicBezTo>
                  <a:pt x="6046" y="2905"/>
                  <a:pt x="7363" y="1687"/>
                  <a:pt x="10824" y="1687"/>
                </a:cubicBezTo>
                <a:close/>
                <a:moveTo>
                  <a:pt x="1755" y="4170"/>
                </a:moveTo>
                <a:cubicBezTo>
                  <a:pt x="4778" y="4170"/>
                  <a:pt x="4778" y="4170"/>
                  <a:pt x="4778" y="4170"/>
                </a:cubicBezTo>
                <a:cubicBezTo>
                  <a:pt x="4778" y="6653"/>
                  <a:pt x="5217" y="8715"/>
                  <a:pt x="6046" y="9933"/>
                </a:cubicBezTo>
                <a:cubicBezTo>
                  <a:pt x="3901" y="8715"/>
                  <a:pt x="1755" y="7075"/>
                  <a:pt x="1755" y="417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60960" tIns="60960" rIns="60960" bIns="60960" anchor="ctr"/>
          <a:lstStyle/>
          <a:p>
            <a:pPr defTabSz="609600" hangingPunct="0">
              <a:defRPr/>
            </a:pPr>
            <a:endParaRPr sz="2400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31" name="Shape">
            <a:extLst>
              <a:ext uri="{FF2B5EF4-FFF2-40B4-BE49-F238E27FC236}">
                <a16:creationId xmlns:a16="http://schemas.microsoft.com/office/drawing/2014/main" id="{F652D2F6-FBAC-4454-9955-44591E0253C5}"/>
              </a:ext>
            </a:extLst>
          </p:cNvPr>
          <p:cNvSpPr/>
          <p:nvPr/>
        </p:nvSpPr>
        <p:spPr>
          <a:xfrm>
            <a:off x="4379046" y="4266175"/>
            <a:ext cx="458226" cy="489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606" y="20259"/>
                </a:moveTo>
                <a:cubicBezTo>
                  <a:pt x="13606" y="20706"/>
                  <a:pt x="14082" y="21153"/>
                  <a:pt x="14559" y="21153"/>
                </a:cubicBezTo>
                <a:cubicBezTo>
                  <a:pt x="19694" y="21600"/>
                  <a:pt x="19694" y="21600"/>
                  <a:pt x="19694" y="21600"/>
                </a:cubicBezTo>
                <a:cubicBezTo>
                  <a:pt x="20224" y="21600"/>
                  <a:pt x="20224" y="21153"/>
                  <a:pt x="20700" y="20706"/>
                </a:cubicBezTo>
                <a:cubicBezTo>
                  <a:pt x="20700" y="16734"/>
                  <a:pt x="20700" y="16734"/>
                  <a:pt x="20700" y="16734"/>
                </a:cubicBezTo>
                <a:cubicBezTo>
                  <a:pt x="14082" y="16287"/>
                  <a:pt x="14082" y="16287"/>
                  <a:pt x="14082" y="16287"/>
                </a:cubicBezTo>
                <a:lnTo>
                  <a:pt x="13606" y="20259"/>
                </a:lnTo>
                <a:close/>
                <a:moveTo>
                  <a:pt x="953" y="16734"/>
                </a:moveTo>
                <a:cubicBezTo>
                  <a:pt x="953" y="20706"/>
                  <a:pt x="953" y="20706"/>
                  <a:pt x="953" y="20706"/>
                </a:cubicBezTo>
                <a:cubicBezTo>
                  <a:pt x="953" y="21153"/>
                  <a:pt x="1429" y="21600"/>
                  <a:pt x="1853" y="21600"/>
                </a:cubicBezTo>
                <a:cubicBezTo>
                  <a:pt x="7041" y="21153"/>
                  <a:pt x="7041" y="21153"/>
                  <a:pt x="7041" y="21153"/>
                </a:cubicBezTo>
                <a:cubicBezTo>
                  <a:pt x="7518" y="21153"/>
                  <a:pt x="7994" y="20706"/>
                  <a:pt x="7994" y="20259"/>
                </a:cubicBezTo>
                <a:cubicBezTo>
                  <a:pt x="7518" y="16287"/>
                  <a:pt x="7518" y="16287"/>
                  <a:pt x="7518" y="16287"/>
                </a:cubicBezTo>
                <a:lnTo>
                  <a:pt x="953" y="16734"/>
                </a:lnTo>
                <a:close/>
                <a:moveTo>
                  <a:pt x="0" y="10179"/>
                </a:moveTo>
                <a:cubicBezTo>
                  <a:pt x="476" y="14549"/>
                  <a:pt x="476" y="14549"/>
                  <a:pt x="476" y="14549"/>
                </a:cubicBezTo>
                <a:cubicBezTo>
                  <a:pt x="7041" y="13655"/>
                  <a:pt x="7041" y="13655"/>
                  <a:pt x="7041" y="13655"/>
                </a:cubicBezTo>
                <a:cubicBezTo>
                  <a:pt x="7041" y="9732"/>
                  <a:pt x="7041" y="9732"/>
                  <a:pt x="7041" y="9732"/>
                </a:cubicBezTo>
                <a:lnTo>
                  <a:pt x="7041" y="9286"/>
                </a:lnTo>
                <a:cubicBezTo>
                  <a:pt x="7041" y="7548"/>
                  <a:pt x="8471" y="5760"/>
                  <a:pt x="10800" y="5760"/>
                </a:cubicBezTo>
                <a:cubicBezTo>
                  <a:pt x="13129" y="5760"/>
                  <a:pt x="14559" y="7548"/>
                  <a:pt x="14559" y="9286"/>
                </a:cubicBezTo>
                <a:lnTo>
                  <a:pt x="14559" y="9732"/>
                </a:lnTo>
                <a:cubicBezTo>
                  <a:pt x="14082" y="13655"/>
                  <a:pt x="14082" y="13655"/>
                  <a:pt x="14082" y="13655"/>
                </a:cubicBezTo>
                <a:cubicBezTo>
                  <a:pt x="21124" y="14549"/>
                  <a:pt x="21124" y="14549"/>
                  <a:pt x="21124" y="14549"/>
                </a:cubicBezTo>
                <a:cubicBezTo>
                  <a:pt x="21600" y="10179"/>
                  <a:pt x="21600" y="10179"/>
                  <a:pt x="21600" y="10179"/>
                </a:cubicBezTo>
                <a:cubicBezTo>
                  <a:pt x="21600" y="9732"/>
                  <a:pt x="21600" y="9732"/>
                  <a:pt x="21600" y="9286"/>
                </a:cubicBezTo>
                <a:cubicBezTo>
                  <a:pt x="21600" y="3972"/>
                  <a:pt x="16888" y="0"/>
                  <a:pt x="10800" y="0"/>
                </a:cubicBezTo>
                <a:cubicBezTo>
                  <a:pt x="4659" y="0"/>
                  <a:pt x="0" y="3972"/>
                  <a:pt x="0" y="9286"/>
                </a:cubicBezTo>
                <a:cubicBezTo>
                  <a:pt x="0" y="9732"/>
                  <a:pt x="0" y="9732"/>
                  <a:pt x="0" y="10179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60960" tIns="60960" rIns="60960" bIns="60960" anchor="ctr"/>
          <a:lstStyle/>
          <a:p>
            <a:pPr defTabSz="609600" hangingPunct="0">
              <a:defRPr/>
            </a:pPr>
            <a:endParaRPr sz="2400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32" name="Shape">
            <a:extLst>
              <a:ext uri="{FF2B5EF4-FFF2-40B4-BE49-F238E27FC236}">
                <a16:creationId xmlns:a16="http://schemas.microsoft.com/office/drawing/2014/main" id="{610C7A36-E1F8-47F3-B9E5-6416A6430FF3}"/>
              </a:ext>
            </a:extLst>
          </p:cNvPr>
          <p:cNvSpPr/>
          <p:nvPr/>
        </p:nvSpPr>
        <p:spPr>
          <a:xfrm>
            <a:off x="4318906" y="2577565"/>
            <a:ext cx="472565" cy="3544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0" y="21600"/>
                  <a:pt x="0" y="21600"/>
                  <a:pt x="0" y="21600"/>
                </a:cubicBezTo>
                <a:cubicBezTo>
                  <a:pt x="0" y="0"/>
                  <a:pt x="0" y="0"/>
                  <a:pt x="0" y="0"/>
                </a:cubicBezTo>
                <a:cubicBezTo>
                  <a:pt x="1385" y="0"/>
                  <a:pt x="1385" y="0"/>
                  <a:pt x="1385" y="0"/>
                </a:cubicBezTo>
                <a:cubicBezTo>
                  <a:pt x="1385" y="19738"/>
                  <a:pt x="1385" y="19738"/>
                  <a:pt x="1385" y="19738"/>
                </a:cubicBezTo>
                <a:cubicBezTo>
                  <a:pt x="21600" y="19738"/>
                  <a:pt x="21600" y="19738"/>
                  <a:pt x="21600" y="19738"/>
                </a:cubicBezTo>
                <a:lnTo>
                  <a:pt x="21600" y="21600"/>
                </a:lnTo>
                <a:close/>
                <a:moveTo>
                  <a:pt x="20215" y="8193"/>
                </a:moveTo>
                <a:cubicBezTo>
                  <a:pt x="20215" y="8566"/>
                  <a:pt x="19662" y="8938"/>
                  <a:pt x="19662" y="8566"/>
                </a:cubicBezTo>
                <a:cubicBezTo>
                  <a:pt x="18277" y="6703"/>
                  <a:pt x="18277" y="6703"/>
                  <a:pt x="18277" y="6703"/>
                </a:cubicBezTo>
                <a:cubicBezTo>
                  <a:pt x="11631" y="15641"/>
                  <a:pt x="11631" y="15641"/>
                  <a:pt x="11631" y="15641"/>
                </a:cubicBezTo>
                <a:cubicBezTo>
                  <a:pt x="11354" y="16014"/>
                  <a:pt x="11354" y="16014"/>
                  <a:pt x="11077" y="15641"/>
                </a:cubicBezTo>
                <a:cubicBezTo>
                  <a:pt x="8585" y="12662"/>
                  <a:pt x="8585" y="12662"/>
                  <a:pt x="8585" y="12662"/>
                </a:cubicBezTo>
                <a:cubicBezTo>
                  <a:pt x="4431" y="18248"/>
                  <a:pt x="4431" y="18248"/>
                  <a:pt x="4431" y="18248"/>
                </a:cubicBezTo>
                <a:cubicBezTo>
                  <a:pt x="2215" y="15641"/>
                  <a:pt x="2215" y="15641"/>
                  <a:pt x="2215" y="15641"/>
                </a:cubicBezTo>
                <a:cubicBezTo>
                  <a:pt x="8308" y="7448"/>
                  <a:pt x="8308" y="7448"/>
                  <a:pt x="8308" y="7448"/>
                </a:cubicBezTo>
                <a:cubicBezTo>
                  <a:pt x="8585" y="7076"/>
                  <a:pt x="8862" y="7076"/>
                  <a:pt x="8862" y="7448"/>
                </a:cubicBezTo>
                <a:cubicBezTo>
                  <a:pt x="11354" y="10800"/>
                  <a:pt x="11354" y="10800"/>
                  <a:pt x="11354" y="10800"/>
                </a:cubicBezTo>
                <a:cubicBezTo>
                  <a:pt x="16338" y="4097"/>
                  <a:pt x="16338" y="4097"/>
                  <a:pt x="16338" y="4097"/>
                </a:cubicBezTo>
                <a:cubicBezTo>
                  <a:pt x="14954" y="2234"/>
                  <a:pt x="14954" y="2234"/>
                  <a:pt x="14954" y="2234"/>
                </a:cubicBezTo>
                <a:cubicBezTo>
                  <a:pt x="14677" y="2234"/>
                  <a:pt x="14954" y="1490"/>
                  <a:pt x="15231" y="1490"/>
                </a:cubicBezTo>
                <a:cubicBezTo>
                  <a:pt x="19662" y="1490"/>
                  <a:pt x="19662" y="1490"/>
                  <a:pt x="19662" y="1490"/>
                </a:cubicBezTo>
                <a:cubicBezTo>
                  <a:pt x="19938" y="1490"/>
                  <a:pt x="20215" y="1862"/>
                  <a:pt x="20215" y="2234"/>
                </a:cubicBezTo>
                <a:lnTo>
                  <a:pt x="20215" y="8193"/>
                </a:ln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60960" tIns="60960" rIns="60960" bIns="60960"/>
          <a:lstStyle/>
          <a:p>
            <a:pPr defTabSz="609600" hangingPunct="0">
              <a:defRPr/>
            </a:pPr>
            <a:endParaRPr sz="2400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65" name="Shape">
            <a:extLst>
              <a:ext uri="{FF2B5EF4-FFF2-40B4-BE49-F238E27FC236}">
                <a16:creationId xmlns:a16="http://schemas.microsoft.com/office/drawing/2014/main" id="{BEF1B011-6926-4312-A328-A1CFEE8F0411}"/>
              </a:ext>
            </a:extLst>
          </p:cNvPr>
          <p:cNvSpPr/>
          <p:nvPr/>
        </p:nvSpPr>
        <p:spPr>
          <a:xfrm>
            <a:off x="439838" y="342245"/>
            <a:ext cx="395818" cy="3958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41" y="0"/>
                  <a:pt x="0" y="4841"/>
                  <a:pt x="0" y="10800"/>
                </a:cubicBezTo>
                <a:cubicBezTo>
                  <a:pt x="0" y="16759"/>
                  <a:pt x="4841" y="21600"/>
                  <a:pt x="10800" y="21600"/>
                </a:cubicBezTo>
                <a:cubicBezTo>
                  <a:pt x="16759" y="21600"/>
                  <a:pt x="21600" y="16759"/>
                  <a:pt x="21600" y="10800"/>
                </a:cubicBezTo>
                <a:cubicBezTo>
                  <a:pt x="21600" y="4841"/>
                  <a:pt x="16759" y="0"/>
                  <a:pt x="10800" y="0"/>
                </a:cubicBezTo>
                <a:close/>
                <a:moveTo>
                  <a:pt x="15828" y="17876"/>
                </a:moveTo>
                <a:cubicBezTo>
                  <a:pt x="10800" y="14152"/>
                  <a:pt x="10800" y="14152"/>
                  <a:pt x="10800" y="14152"/>
                </a:cubicBezTo>
                <a:cubicBezTo>
                  <a:pt x="5772" y="17876"/>
                  <a:pt x="5772" y="17876"/>
                  <a:pt x="5772" y="17876"/>
                </a:cubicBezTo>
                <a:cubicBezTo>
                  <a:pt x="7634" y="11917"/>
                  <a:pt x="7634" y="11917"/>
                  <a:pt x="7634" y="11917"/>
                </a:cubicBezTo>
                <a:cubicBezTo>
                  <a:pt x="2607" y="8379"/>
                  <a:pt x="2607" y="8379"/>
                  <a:pt x="2607" y="8379"/>
                </a:cubicBezTo>
                <a:cubicBezTo>
                  <a:pt x="8938" y="8379"/>
                  <a:pt x="8938" y="8379"/>
                  <a:pt x="8938" y="8379"/>
                </a:cubicBezTo>
                <a:cubicBezTo>
                  <a:pt x="10800" y="2421"/>
                  <a:pt x="10800" y="2421"/>
                  <a:pt x="10800" y="2421"/>
                </a:cubicBezTo>
                <a:cubicBezTo>
                  <a:pt x="12662" y="8379"/>
                  <a:pt x="12662" y="8379"/>
                  <a:pt x="12662" y="8379"/>
                </a:cubicBezTo>
                <a:cubicBezTo>
                  <a:pt x="18807" y="8379"/>
                  <a:pt x="18807" y="8379"/>
                  <a:pt x="18807" y="8379"/>
                </a:cubicBezTo>
                <a:cubicBezTo>
                  <a:pt x="13966" y="11917"/>
                  <a:pt x="13966" y="11917"/>
                  <a:pt x="13966" y="11917"/>
                </a:cubicBezTo>
                <a:lnTo>
                  <a:pt x="15828" y="17876"/>
                </a:ln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60960" tIns="60960" rIns="60960" bIns="60960"/>
          <a:lstStyle/>
          <a:p>
            <a:pPr defTabSz="609600" hangingPunct="0">
              <a:defRPr/>
            </a:pPr>
            <a:endParaRPr sz="2400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169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000"/>
                            </p:stCondLst>
                            <p:childTnLst>
                              <p:par>
                                <p:cTn id="9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5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9" grpId="0"/>
      <p:bldP spid="182" grpId="0"/>
      <p:bldP spid="183" grpId="0"/>
      <p:bldP spid="212" grpId="0"/>
      <p:bldP spid="213" grpId="0"/>
      <p:bldP spid="215" grpId="0"/>
      <p:bldP spid="224" grpId="0" animBg="1"/>
      <p:bldP spid="230" grpId="0" animBg="1"/>
      <p:bldP spid="231" grpId="0" animBg="1"/>
      <p:bldP spid="232" grpId="0" animBg="1"/>
      <p:bldP spid="6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00D39BF-1365-4396-85E4-B282C97F2348}"/>
              </a:ext>
            </a:extLst>
          </p:cNvPr>
          <p:cNvSpPr/>
          <p:nvPr/>
        </p:nvSpPr>
        <p:spPr>
          <a:xfrm>
            <a:off x="0" y="2400300"/>
            <a:ext cx="12192000" cy="1952625"/>
          </a:xfrm>
          <a:prstGeom prst="rect">
            <a:avLst/>
          </a:prstGeom>
          <a:pattFill prst="dkUpDiag">
            <a:fgClr>
              <a:schemeClr val="tx2"/>
            </a:fgClr>
            <a:bgClr>
              <a:schemeClr val="tx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54DE71-EDF1-454A-98CB-6A5B30AE1215}"/>
              </a:ext>
            </a:extLst>
          </p:cNvPr>
          <p:cNvSpPr/>
          <p:nvPr/>
        </p:nvSpPr>
        <p:spPr>
          <a:xfrm>
            <a:off x="863600" y="1942892"/>
            <a:ext cx="3949700" cy="28674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0F414CA8-9AAD-4C2C-A88A-8A74E8E805B8}"/>
              </a:ext>
            </a:extLst>
          </p:cNvPr>
          <p:cNvSpPr/>
          <p:nvPr/>
        </p:nvSpPr>
        <p:spPr>
          <a:xfrm flipV="1">
            <a:off x="4813300" y="4353133"/>
            <a:ext cx="228600" cy="457200"/>
          </a:xfrm>
          <a:prstGeom prst="rtTriangl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2C375972-9C28-4C3B-94C7-BDAC3A5EB1C4}"/>
              </a:ext>
            </a:extLst>
          </p:cNvPr>
          <p:cNvSpPr/>
          <p:nvPr/>
        </p:nvSpPr>
        <p:spPr>
          <a:xfrm>
            <a:off x="4813300" y="1942892"/>
            <a:ext cx="228600" cy="457200"/>
          </a:xfrm>
          <a:prstGeom prst="rtTriangl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51795D9E-DCC6-488C-B2AB-C569F324FE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99" y="2925258"/>
            <a:ext cx="3949701" cy="10074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9EB3F59-8851-4D37-A551-65C6F6243AA4}"/>
              </a:ext>
            </a:extLst>
          </p:cNvPr>
          <p:cNvSpPr txBox="1"/>
          <p:nvPr/>
        </p:nvSpPr>
        <p:spPr>
          <a:xfrm flipH="1">
            <a:off x="5160518" y="2503541"/>
            <a:ext cx="668426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5300" b="1" dirty="0">
                <a:solidFill>
                  <a:schemeClr val="bg1"/>
                </a:solidFill>
                <a:latin typeface="+mj-lt"/>
              </a:rPr>
              <a:t>How we address the challenges</a:t>
            </a:r>
          </a:p>
        </p:txBody>
      </p:sp>
    </p:spTree>
    <p:extLst>
      <p:ext uri="{BB962C8B-B14F-4D97-AF65-F5344CB8AC3E}">
        <p14:creationId xmlns:p14="http://schemas.microsoft.com/office/powerpoint/2010/main" val="1024172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A700BB0A-F736-49BA-B2CB-87DC4586906D}"/>
              </a:ext>
            </a:extLst>
          </p:cNvPr>
          <p:cNvGrpSpPr/>
          <p:nvPr/>
        </p:nvGrpSpPr>
        <p:grpSpPr>
          <a:xfrm>
            <a:off x="0" y="171450"/>
            <a:ext cx="12192000" cy="742950"/>
            <a:chOff x="0" y="171450"/>
            <a:chExt cx="12192000" cy="74295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C69D153-035E-445F-A22C-A0A4A7E7FA01}"/>
                </a:ext>
              </a:extLst>
            </p:cNvPr>
            <p:cNvSpPr/>
            <p:nvPr/>
          </p:nvSpPr>
          <p:spPr>
            <a:xfrm>
              <a:off x="0" y="266700"/>
              <a:ext cx="12192000" cy="55245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EAFA0D3-4F02-4564-868F-7B23A92CA5DA}"/>
                </a:ext>
              </a:extLst>
            </p:cNvPr>
            <p:cNvGrpSpPr/>
            <p:nvPr/>
          </p:nvGrpSpPr>
          <p:grpSpPr>
            <a:xfrm>
              <a:off x="271463" y="171450"/>
              <a:ext cx="790575" cy="742950"/>
              <a:chOff x="11182350" y="171450"/>
              <a:chExt cx="790575" cy="742950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F67F46E-4DB3-4EFD-82B7-61C976CE2B84}"/>
                  </a:ext>
                </a:extLst>
              </p:cNvPr>
              <p:cNvSpPr/>
              <p:nvPr/>
            </p:nvSpPr>
            <p:spPr>
              <a:xfrm>
                <a:off x="11182350" y="171450"/>
                <a:ext cx="742950" cy="74295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Right Triangle 4">
                <a:extLst>
                  <a:ext uri="{FF2B5EF4-FFF2-40B4-BE49-F238E27FC236}">
                    <a16:creationId xmlns:a16="http://schemas.microsoft.com/office/drawing/2014/main" id="{DA0FFA55-54B3-40E8-B647-2537CB6023FA}"/>
                  </a:ext>
                </a:extLst>
              </p:cNvPr>
              <p:cNvSpPr/>
              <p:nvPr/>
            </p:nvSpPr>
            <p:spPr>
              <a:xfrm>
                <a:off x="11925300" y="171450"/>
                <a:ext cx="47625" cy="95250"/>
              </a:xfrm>
              <a:prstGeom prst="rtTriangl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Right Triangle 5">
                <a:extLst>
                  <a:ext uri="{FF2B5EF4-FFF2-40B4-BE49-F238E27FC236}">
                    <a16:creationId xmlns:a16="http://schemas.microsoft.com/office/drawing/2014/main" id="{16CA8BD4-DBFF-47F9-A57B-47E2AE2D4939}"/>
                  </a:ext>
                </a:extLst>
              </p:cNvPr>
              <p:cNvSpPr/>
              <p:nvPr/>
            </p:nvSpPr>
            <p:spPr>
              <a:xfrm flipV="1">
                <a:off x="11925300" y="819150"/>
                <a:ext cx="47625" cy="95250"/>
              </a:xfrm>
              <a:prstGeom prst="rtTriangl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C01FFB7-AE29-4CD7-AA0F-39648B87925C}"/>
                </a:ext>
              </a:extLst>
            </p:cNvPr>
            <p:cNvGrpSpPr/>
            <p:nvPr/>
          </p:nvGrpSpPr>
          <p:grpSpPr>
            <a:xfrm>
              <a:off x="10377997" y="335682"/>
              <a:ext cx="1728684" cy="408944"/>
              <a:chOff x="10377997" y="335682"/>
              <a:chExt cx="1728684" cy="408944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5A152C1-CCB8-4DC9-ADC3-2E1B69B19D12}"/>
                  </a:ext>
                </a:extLst>
              </p:cNvPr>
              <p:cNvSpPr/>
              <p:nvPr/>
            </p:nvSpPr>
            <p:spPr>
              <a:xfrm>
                <a:off x="10377997" y="335682"/>
                <a:ext cx="1728684" cy="4089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pic>
            <p:nvPicPr>
              <p:cNvPr id="16" name="Picture 15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67F5C11E-BFD9-4F2E-AD81-503E4AE5CC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22387" y="358127"/>
                <a:ext cx="1645991" cy="365125"/>
              </a:xfrm>
              <a:prstGeom prst="rect">
                <a:avLst/>
              </a:prstGeom>
            </p:spPr>
          </p:pic>
        </p:grp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5C74FCE-67F3-40E5-8E00-405A2EB291D1}"/>
              </a:ext>
            </a:extLst>
          </p:cNvPr>
          <p:cNvSpPr txBox="1"/>
          <p:nvPr/>
        </p:nvSpPr>
        <p:spPr>
          <a:xfrm>
            <a:off x="1285876" y="327481"/>
            <a:ext cx="963612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IN" sz="2800" dirty="0">
                <a:solidFill>
                  <a:schemeClr val="bg1"/>
                </a:solidFill>
                <a:latin typeface="+mj-lt"/>
              </a:rPr>
              <a:t>Improving the Footfall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1" name="Content Placeholder 2">
            <a:extLst>
              <a:ext uri="{FF2B5EF4-FFF2-40B4-BE49-F238E27FC236}">
                <a16:creationId xmlns:a16="http://schemas.microsoft.com/office/drawing/2014/main" id="{E2331B31-1725-4193-B151-3C56039419CA}"/>
              </a:ext>
            </a:extLst>
          </p:cNvPr>
          <p:cNvSpPr txBox="1">
            <a:spLocks/>
          </p:cNvSpPr>
          <p:nvPr/>
        </p:nvSpPr>
        <p:spPr>
          <a:xfrm>
            <a:off x="4038599" y="855868"/>
            <a:ext cx="7877175" cy="59666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 WiFi in your business premises is an easy and first step to attract more walk-ins</a:t>
            </a:r>
          </a:p>
          <a:p>
            <a:pPr>
              <a:lnSpc>
                <a:spcPct val="120000"/>
              </a:lnSpc>
            </a:pP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users engage in social media sites, that indirectly attracts new walk-in to your premises</a:t>
            </a:r>
          </a:p>
          <a:p>
            <a:pPr>
              <a:lnSpc>
                <a:spcPct val="120000"/>
              </a:lnSpc>
            </a:pP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Registration helps you to collect various details about your potential customer including mobile number</a:t>
            </a:r>
          </a:p>
          <a:p>
            <a:pPr>
              <a:lnSpc>
                <a:spcPct val="120000"/>
              </a:lnSpc>
            </a:pP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Access to WiFi during each visit automatically builds customer insights data for next steps</a:t>
            </a:r>
          </a:p>
          <a:p>
            <a:pPr>
              <a:lnSpc>
                <a:spcPct val="120000"/>
              </a:lnSpc>
            </a:pP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Understand the “Customer Dwell Time” – a KPI to learn more about their behaviour </a:t>
            </a:r>
          </a:p>
          <a:p>
            <a:pPr>
              <a:lnSpc>
                <a:spcPct val="120000"/>
              </a:lnSpc>
            </a:pP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Their movement within your premises helps the system to learn about their interest and behaviour 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8EFEACB9-7DE6-4E69-9F88-A13566C58F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89" y="1800288"/>
            <a:ext cx="3015089" cy="4484537"/>
          </a:xfrm>
          <a:prstGeom prst="rect">
            <a:avLst/>
          </a:prstGeom>
        </p:spPr>
      </p:pic>
      <p:grpSp>
        <p:nvGrpSpPr>
          <p:cNvPr id="30" name="Group">
            <a:extLst>
              <a:ext uri="{FF2B5EF4-FFF2-40B4-BE49-F238E27FC236}">
                <a16:creationId xmlns:a16="http://schemas.microsoft.com/office/drawing/2014/main" id="{B4FEFA4A-51D6-4EC8-9DFC-3F849D625683}"/>
              </a:ext>
            </a:extLst>
          </p:cNvPr>
          <p:cNvGrpSpPr/>
          <p:nvPr/>
        </p:nvGrpSpPr>
        <p:grpSpPr>
          <a:xfrm>
            <a:off x="437187" y="344794"/>
            <a:ext cx="395818" cy="395818"/>
            <a:chOff x="0" y="0"/>
            <a:chExt cx="791634" cy="791634"/>
          </a:xfrm>
          <a:solidFill>
            <a:schemeClr val="tx1"/>
          </a:solidFill>
        </p:grpSpPr>
        <p:sp>
          <p:nvSpPr>
            <p:cNvPr id="31" name="Shape">
              <a:extLst>
                <a:ext uri="{FF2B5EF4-FFF2-40B4-BE49-F238E27FC236}">
                  <a16:creationId xmlns:a16="http://schemas.microsoft.com/office/drawing/2014/main" id="{EC9FCD6A-7CCF-432F-8675-21EFC5B1A150}"/>
                </a:ext>
              </a:extLst>
            </p:cNvPr>
            <p:cNvSpPr/>
            <p:nvPr/>
          </p:nvSpPr>
          <p:spPr>
            <a:xfrm>
              <a:off x="-1" y="-1"/>
              <a:ext cx="791636" cy="791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41" y="0"/>
                    <a:pt x="0" y="4841"/>
                    <a:pt x="0" y="10800"/>
                  </a:cubicBezTo>
                  <a:cubicBezTo>
                    <a:pt x="0" y="16759"/>
                    <a:pt x="4841" y="21600"/>
                    <a:pt x="10800" y="21600"/>
                  </a:cubicBezTo>
                  <a:cubicBezTo>
                    <a:pt x="16759" y="21600"/>
                    <a:pt x="21600" y="16759"/>
                    <a:pt x="21600" y="10800"/>
                  </a:cubicBezTo>
                  <a:cubicBezTo>
                    <a:pt x="21600" y="4841"/>
                    <a:pt x="16759" y="0"/>
                    <a:pt x="10800" y="0"/>
                  </a:cubicBezTo>
                  <a:close/>
                  <a:moveTo>
                    <a:pt x="10800" y="20297"/>
                  </a:moveTo>
                  <a:cubicBezTo>
                    <a:pt x="5586" y="20297"/>
                    <a:pt x="1303" y="16014"/>
                    <a:pt x="1303" y="10800"/>
                  </a:cubicBezTo>
                  <a:cubicBezTo>
                    <a:pt x="1303" y="5586"/>
                    <a:pt x="5586" y="1303"/>
                    <a:pt x="10800" y="1303"/>
                  </a:cubicBezTo>
                  <a:cubicBezTo>
                    <a:pt x="16014" y="1303"/>
                    <a:pt x="20297" y="5586"/>
                    <a:pt x="20297" y="10800"/>
                  </a:cubicBezTo>
                  <a:cubicBezTo>
                    <a:pt x="20297" y="16014"/>
                    <a:pt x="16014" y="20297"/>
                    <a:pt x="10800" y="20297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t">
              <a:noAutofit/>
            </a:bodyPr>
            <a:lstStyle/>
            <a:p>
              <a:pPr defTabSz="609600" hangingPunct="0">
                <a:defRPr/>
              </a:pPr>
              <a:endParaRPr sz="2400" kern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32" name="Shape">
              <a:extLst>
                <a:ext uri="{FF2B5EF4-FFF2-40B4-BE49-F238E27FC236}">
                  <a16:creationId xmlns:a16="http://schemas.microsoft.com/office/drawing/2014/main" id="{E1EF4063-389F-44CD-943A-341AB09C0962}"/>
                </a:ext>
              </a:extLst>
            </p:cNvPr>
            <p:cNvSpPr/>
            <p:nvPr/>
          </p:nvSpPr>
          <p:spPr>
            <a:xfrm>
              <a:off x="148168" y="444498"/>
              <a:ext cx="491067" cy="1481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300" y="0"/>
                  </a:moveTo>
                  <a:cubicBezTo>
                    <a:pt x="18600" y="8836"/>
                    <a:pt x="15000" y="14727"/>
                    <a:pt x="10800" y="14727"/>
                  </a:cubicBezTo>
                  <a:cubicBezTo>
                    <a:pt x="6600" y="14727"/>
                    <a:pt x="3000" y="8836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000" y="12764"/>
                    <a:pt x="5400" y="21600"/>
                    <a:pt x="10800" y="21600"/>
                  </a:cubicBezTo>
                  <a:cubicBezTo>
                    <a:pt x="16200" y="21600"/>
                    <a:pt x="18600" y="12764"/>
                    <a:pt x="21600" y="0"/>
                  </a:cubicBezTo>
                  <a:lnTo>
                    <a:pt x="21300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t">
              <a:noAutofit/>
            </a:bodyPr>
            <a:lstStyle/>
            <a:p>
              <a:pPr defTabSz="609600" hangingPunct="0">
                <a:defRPr/>
              </a:pPr>
              <a:endParaRPr sz="2400" kern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33" name="Oval">
              <a:extLst>
                <a:ext uri="{FF2B5EF4-FFF2-40B4-BE49-F238E27FC236}">
                  <a16:creationId xmlns:a16="http://schemas.microsoft.com/office/drawing/2014/main" id="{3CCF6A5B-2C72-42C0-B8D0-D2B5C93B1701}"/>
                </a:ext>
              </a:extLst>
            </p:cNvPr>
            <p:cNvSpPr/>
            <p:nvPr/>
          </p:nvSpPr>
          <p:spPr>
            <a:xfrm>
              <a:off x="245533" y="198965"/>
              <a:ext cx="101601" cy="148172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t">
              <a:noAutofit/>
            </a:bodyPr>
            <a:lstStyle/>
            <a:p>
              <a:pPr defTabSz="609600" hangingPunct="0">
                <a:defRPr/>
              </a:pPr>
              <a:endParaRPr sz="2400" kern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34" name="Oval">
              <a:extLst>
                <a:ext uri="{FF2B5EF4-FFF2-40B4-BE49-F238E27FC236}">
                  <a16:creationId xmlns:a16="http://schemas.microsoft.com/office/drawing/2014/main" id="{D68B28BA-D71B-4970-B2F8-263C49E27057}"/>
                </a:ext>
              </a:extLst>
            </p:cNvPr>
            <p:cNvSpPr/>
            <p:nvPr/>
          </p:nvSpPr>
          <p:spPr>
            <a:xfrm>
              <a:off x="440266" y="198965"/>
              <a:ext cx="105836" cy="148172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t">
              <a:noAutofit/>
            </a:bodyPr>
            <a:lstStyle/>
            <a:p>
              <a:pPr defTabSz="609600" hangingPunct="0">
                <a:defRPr/>
              </a:pPr>
              <a:endParaRPr sz="2400" kern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0803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1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Custom 117">
      <a:dk1>
        <a:sysClr val="windowText" lastClr="000000"/>
      </a:dk1>
      <a:lt1>
        <a:sysClr val="window" lastClr="FFFFFF"/>
      </a:lt1>
      <a:dk2>
        <a:srgbClr val="3F3F3F"/>
      </a:dk2>
      <a:lt2>
        <a:srgbClr val="E7E6E6"/>
      </a:lt2>
      <a:accent1>
        <a:srgbClr val="11545D"/>
      </a:accent1>
      <a:accent2>
        <a:srgbClr val="FE5E55"/>
      </a:accent2>
      <a:accent3>
        <a:srgbClr val="FED424"/>
      </a:accent3>
      <a:accent4>
        <a:srgbClr val="98EAE7"/>
      </a:accent4>
      <a:accent5>
        <a:srgbClr val="11545D"/>
      </a:accent5>
      <a:accent6>
        <a:srgbClr val="FE5E55"/>
      </a:accent6>
      <a:hlink>
        <a:srgbClr val="0563C1"/>
      </a:hlink>
      <a:folHlink>
        <a:srgbClr val="954F72"/>
      </a:folHlink>
    </a:clrScheme>
    <a:fontScheme name="Modern 01">
      <a:majorFont>
        <a:latin typeface="Century Gothic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1580</TotalTime>
  <Words>926</Words>
  <Application>Microsoft Macintosh PowerPoint</Application>
  <PresentationFormat>Widescreen</PresentationFormat>
  <Paragraphs>129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Century Gothic</vt:lpstr>
      <vt:lpstr>Segoe UI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Nugroho Ade</dc:creator>
  <cp:lastModifiedBy>pro1981</cp:lastModifiedBy>
  <cp:revision>263</cp:revision>
  <dcterms:created xsi:type="dcterms:W3CDTF">2018-08-30T06:48:50Z</dcterms:created>
  <dcterms:modified xsi:type="dcterms:W3CDTF">2023-09-16T11:20:18Z</dcterms:modified>
</cp:coreProperties>
</file>